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2"/>
  </p:notesMasterIdLst>
  <p:sldIdLst>
    <p:sldId id="2146845880" r:id="rId5"/>
    <p:sldId id="2146845881" r:id="rId6"/>
    <p:sldId id="2146845885" r:id="rId7"/>
    <p:sldId id="2146845882" r:id="rId8"/>
    <p:sldId id="2146845888" r:id="rId9"/>
    <p:sldId id="2146845883" r:id="rId10"/>
    <p:sldId id="214684588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D0045"/>
    <a:srgbClr val="4C24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F332BF1-A5D2-47E1-9B8B-E117DA3D2D04}" v="8" dt="2026-04-08T00:59:00.6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96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elly Ong" userId="5985f3c5-1f83-464e-b9bf-fab2fa591863" providerId="ADAL" clId="{BC74AB7F-694D-4256-B908-6A66EE9EE469}"/>
    <pc:docChg chg="modSld">
      <pc:chgData name="Kelly Ong" userId="5985f3c5-1f83-464e-b9bf-fab2fa591863" providerId="ADAL" clId="{BC74AB7F-694D-4256-B908-6A66EE9EE469}" dt="2026-03-31T23:40:27.378" v="1" actId="20577"/>
      <pc:docMkLst>
        <pc:docMk/>
      </pc:docMkLst>
      <pc:sldChg chg="modSp mod">
        <pc:chgData name="Kelly Ong" userId="5985f3c5-1f83-464e-b9bf-fab2fa591863" providerId="ADAL" clId="{BC74AB7F-694D-4256-B908-6A66EE9EE469}" dt="2026-03-31T23:40:27.378" v="1" actId="20577"/>
        <pc:sldMkLst>
          <pc:docMk/>
          <pc:sldMk cId="277792625" sldId="2146845885"/>
        </pc:sldMkLst>
        <pc:spChg chg="mod">
          <ac:chgData name="Kelly Ong" userId="5985f3c5-1f83-464e-b9bf-fab2fa591863" providerId="ADAL" clId="{BC74AB7F-694D-4256-B908-6A66EE9EE469}" dt="2026-03-31T23:40:27.378" v="1" actId="20577"/>
          <ac:spMkLst>
            <pc:docMk/>
            <pc:sldMk cId="277792625" sldId="2146845885"/>
            <ac:spMk id="7" creationId="{CE0DADEA-5479-DEA1-0A4C-D5ED5C16B7C5}"/>
          </ac:spMkLst>
        </pc:spChg>
      </pc:sldChg>
    </pc:docChg>
  </pc:docChgLst>
  <pc:docChgLst>
    <pc:chgData name="Vishakha Mahajan" userId="465f2100-bf22-4709-889e-b631f95650d2" providerId="ADAL" clId="{95C92503-A6AA-44D6-AFF1-34F103321321}"/>
    <pc:docChg chg="undo custSel addSld delSld modSld sldOrd">
      <pc:chgData name="Vishakha Mahajan" userId="465f2100-bf22-4709-889e-b631f95650d2" providerId="ADAL" clId="{95C92503-A6AA-44D6-AFF1-34F103321321}" dt="2026-04-08T01:05:45.675" v="1173" actId="47"/>
      <pc:docMkLst>
        <pc:docMk/>
      </pc:docMkLst>
      <pc:sldChg chg="addSp delSp modSp mod">
        <pc:chgData name="Vishakha Mahajan" userId="465f2100-bf22-4709-889e-b631f95650d2" providerId="ADAL" clId="{95C92503-A6AA-44D6-AFF1-34F103321321}" dt="2026-03-26T20:28:10.923" v="184" actId="478"/>
        <pc:sldMkLst>
          <pc:docMk/>
          <pc:sldMk cId="348577874" sldId="2146845880"/>
        </pc:sldMkLst>
        <pc:spChg chg="mod">
          <ac:chgData name="Vishakha Mahajan" userId="465f2100-bf22-4709-889e-b631f95650d2" providerId="ADAL" clId="{95C92503-A6AA-44D6-AFF1-34F103321321}" dt="2026-03-26T20:27:42.729" v="177" actId="1076"/>
          <ac:spMkLst>
            <pc:docMk/>
            <pc:sldMk cId="348577874" sldId="2146845880"/>
            <ac:spMk id="3" creationId="{CAFC860F-32DF-1594-3D9D-84F9760F30B1}"/>
          </ac:spMkLst>
        </pc:spChg>
        <pc:picChg chg="add del mod">
          <ac:chgData name="Vishakha Mahajan" userId="465f2100-bf22-4709-889e-b631f95650d2" providerId="ADAL" clId="{95C92503-A6AA-44D6-AFF1-34F103321321}" dt="2026-03-26T20:28:10.923" v="184" actId="478"/>
          <ac:picMkLst>
            <pc:docMk/>
            <pc:sldMk cId="348577874" sldId="2146845880"/>
            <ac:picMk id="6" creationId="{12F475E0-30D1-1034-2714-40833D3DC082}"/>
          </ac:picMkLst>
        </pc:picChg>
        <pc:picChg chg="add mod">
          <ac:chgData name="Vishakha Mahajan" userId="465f2100-bf22-4709-889e-b631f95650d2" providerId="ADAL" clId="{95C92503-A6AA-44D6-AFF1-34F103321321}" dt="2026-03-26T20:27:47.452" v="179" actId="1076"/>
          <ac:picMkLst>
            <pc:docMk/>
            <pc:sldMk cId="348577874" sldId="2146845880"/>
            <ac:picMk id="61" creationId="{3C400C3D-98C6-42F8-AE6B-934DD3EB50E6}"/>
          </ac:picMkLst>
        </pc:picChg>
      </pc:sldChg>
      <pc:sldChg chg="addSp delSp modSp mod modNotesTx">
        <pc:chgData name="Vishakha Mahajan" userId="465f2100-bf22-4709-889e-b631f95650d2" providerId="ADAL" clId="{95C92503-A6AA-44D6-AFF1-34F103321321}" dt="2026-03-31T21:27:23.844" v="430" actId="207"/>
        <pc:sldMkLst>
          <pc:docMk/>
          <pc:sldMk cId="2546140034" sldId="2146845881"/>
        </pc:sldMkLst>
        <pc:spChg chg="mod">
          <ac:chgData name="Vishakha Mahajan" userId="465f2100-bf22-4709-889e-b631f95650d2" providerId="ADAL" clId="{95C92503-A6AA-44D6-AFF1-34F103321321}" dt="2026-03-31T21:27:23.844" v="430" actId="207"/>
          <ac:spMkLst>
            <pc:docMk/>
            <pc:sldMk cId="2546140034" sldId="2146845881"/>
            <ac:spMk id="3" creationId="{00000000-0000-0000-0000-000000000000}"/>
          </ac:spMkLst>
        </pc:spChg>
        <pc:spChg chg="mod">
          <ac:chgData name="Vishakha Mahajan" userId="465f2100-bf22-4709-889e-b631f95650d2" providerId="ADAL" clId="{95C92503-A6AA-44D6-AFF1-34F103321321}" dt="2026-03-26T20:26:05.966" v="157" actId="14100"/>
          <ac:spMkLst>
            <pc:docMk/>
            <pc:sldMk cId="2546140034" sldId="2146845881"/>
            <ac:spMk id="4" creationId="{00000000-0000-0000-0000-000000000000}"/>
          </ac:spMkLst>
        </pc:spChg>
        <pc:spChg chg="mod">
          <ac:chgData name="Vishakha Mahajan" userId="465f2100-bf22-4709-889e-b631f95650d2" providerId="ADAL" clId="{95C92503-A6AA-44D6-AFF1-34F103321321}" dt="2026-03-26T20:25:33.294" v="147" actId="552"/>
          <ac:spMkLst>
            <pc:docMk/>
            <pc:sldMk cId="2546140034" sldId="2146845881"/>
            <ac:spMk id="7" creationId="{00000000-0000-0000-0000-000000000000}"/>
          </ac:spMkLst>
        </pc:spChg>
        <pc:spChg chg="mod">
          <ac:chgData name="Vishakha Mahajan" userId="465f2100-bf22-4709-889e-b631f95650d2" providerId="ADAL" clId="{95C92503-A6AA-44D6-AFF1-34F103321321}" dt="2026-03-26T20:26:08.158" v="158" actId="14100"/>
          <ac:spMkLst>
            <pc:docMk/>
            <pc:sldMk cId="2546140034" sldId="2146845881"/>
            <ac:spMk id="8" creationId="{00000000-0000-0000-0000-000000000000}"/>
          </ac:spMkLst>
        </pc:spChg>
        <pc:spChg chg="mod">
          <ac:chgData name="Vishakha Mahajan" userId="465f2100-bf22-4709-889e-b631f95650d2" providerId="ADAL" clId="{95C92503-A6AA-44D6-AFF1-34F103321321}" dt="2026-03-26T20:25:33.294" v="147" actId="552"/>
          <ac:spMkLst>
            <pc:docMk/>
            <pc:sldMk cId="2546140034" sldId="2146845881"/>
            <ac:spMk id="10" creationId="{00000000-0000-0000-0000-000000000000}"/>
          </ac:spMkLst>
        </pc:spChg>
        <pc:spChg chg="mod">
          <ac:chgData name="Vishakha Mahajan" userId="465f2100-bf22-4709-889e-b631f95650d2" providerId="ADAL" clId="{95C92503-A6AA-44D6-AFF1-34F103321321}" dt="2026-03-26T20:26:02.754" v="156" actId="14100"/>
          <ac:spMkLst>
            <pc:docMk/>
            <pc:sldMk cId="2546140034" sldId="2146845881"/>
            <ac:spMk id="11" creationId="{00000000-0000-0000-0000-000000000000}"/>
          </ac:spMkLst>
        </pc:spChg>
        <pc:spChg chg="mod">
          <ac:chgData name="Vishakha Mahajan" userId="465f2100-bf22-4709-889e-b631f95650d2" providerId="ADAL" clId="{95C92503-A6AA-44D6-AFF1-34F103321321}" dt="2026-03-26T20:25:33.294" v="147" actId="552"/>
          <ac:spMkLst>
            <pc:docMk/>
            <pc:sldMk cId="2546140034" sldId="2146845881"/>
            <ac:spMk id="13" creationId="{00000000-0000-0000-0000-000000000000}"/>
          </ac:spMkLst>
        </pc:spChg>
        <pc:spChg chg="mod">
          <ac:chgData name="Vishakha Mahajan" userId="465f2100-bf22-4709-889e-b631f95650d2" providerId="ADAL" clId="{95C92503-A6AA-44D6-AFF1-34F103321321}" dt="2026-03-26T20:25:38.254" v="148" actId="14100"/>
          <ac:spMkLst>
            <pc:docMk/>
            <pc:sldMk cId="2546140034" sldId="2146845881"/>
            <ac:spMk id="14" creationId="{00000000-0000-0000-0000-000000000000}"/>
          </ac:spMkLst>
        </pc:spChg>
        <pc:spChg chg="mod">
          <ac:chgData name="Vishakha Mahajan" userId="465f2100-bf22-4709-889e-b631f95650d2" providerId="ADAL" clId="{95C92503-A6AA-44D6-AFF1-34F103321321}" dt="2026-03-26T20:25:33.294" v="147" actId="552"/>
          <ac:spMkLst>
            <pc:docMk/>
            <pc:sldMk cId="2546140034" sldId="2146845881"/>
            <ac:spMk id="16" creationId="{00000000-0000-0000-0000-000000000000}"/>
          </ac:spMkLst>
        </pc:spChg>
        <pc:spChg chg="mod">
          <ac:chgData name="Vishakha Mahajan" userId="465f2100-bf22-4709-889e-b631f95650d2" providerId="ADAL" clId="{95C92503-A6AA-44D6-AFF1-34F103321321}" dt="2026-03-26T20:17:50.023" v="55" actId="1076"/>
          <ac:spMkLst>
            <pc:docMk/>
            <pc:sldMk cId="2546140034" sldId="2146845881"/>
            <ac:spMk id="18" creationId="{00000000-0000-0000-0000-000000000000}"/>
          </ac:spMkLst>
        </pc:spChg>
        <pc:spChg chg="mod">
          <ac:chgData name="Vishakha Mahajan" userId="465f2100-bf22-4709-889e-b631f95650d2" providerId="ADAL" clId="{95C92503-A6AA-44D6-AFF1-34F103321321}" dt="2026-03-26T20:25:52.633" v="153" actId="14100"/>
          <ac:spMkLst>
            <pc:docMk/>
            <pc:sldMk cId="2546140034" sldId="2146845881"/>
            <ac:spMk id="20" creationId="{3DA966A5-0C30-5CF3-D5FC-C20F41DD6D64}"/>
          </ac:spMkLst>
        </pc:spChg>
        <pc:spChg chg="mod">
          <ac:chgData name="Vishakha Mahajan" userId="465f2100-bf22-4709-889e-b631f95650d2" providerId="ADAL" clId="{95C92503-A6AA-44D6-AFF1-34F103321321}" dt="2026-03-26T20:26:17.212" v="160" actId="1076"/>
          <ac:spMkLst>
            <pc:docMk/>
            <pc:sldMk cId="2546140034" sldId="2146845881"/>
            <ac:spMk id="21" creationId="{C30AE738-C26C-28EC-575B-422A620FB552}"/>
          </ac:spMkLst>
        </pc:spChg>
        <pc:spChg chg="mod">
          <ac:chgData name="Vishakha Mahajan" userId="465f2100-bf22-4709-889e-b631f95650d2" providerId="ADAL" clId="{95C92503-A6AA-44D6-AFF1-34F103321321}" dt="2026-03-26T20:25:33.294" v="147" actId="552"/>
          <ac:spMkLst>
            <pc:docMk/>
            <pc:sldMk cId="2546140034" sldId="2146845881"/>
            <ac:spMk id="23" creationId="{F2DFC140-926A-EA86-BAAD-D7136BA3AB8A}"/>
          </ac:spMkLst>
        </pc:spChg>
        <pc:spChg chg="mod">
          <ac:chgData name="Vishakha Mahajan" userId="465f2100-bf22-4709-889e-b631f95650d2" providerId="ADAL" clId="{95C92503-A6AA-44D6-AFF1-34F103321321}" dt="2026-03-26T20:25:56.133" v="154" actId="14100"/>
          <ac:spMkLst>
            <pc:docMk/>
            <pc:sldMk cId="2546140034" sldId="2146845881"/>
            <ac:spMk id="24" creationId="{6C907951-59C0-DDCF-313B-83E1C5DE378B}"/>
          </ac:spMkLst>
        </pc:spChg>
        <pc:spChg chg="mod">
          <ac:chgData name="Vishakha Mahajan" userId="465f2100-bf22-4709-889e-b631f95650d2" providerId="ADAL" clId="{95C92503-A6AA-44D6-AFF1-34F103321321}" dt="2026-03-26T20:25:33.294" v="147" actId="552"/>
          <ac:spMkLst>
            <pc:docMk/>
            <pc:sldMk cId="2546140034" sldId="2146845881"/>
            <ac:spMk id="26" creationId="{EB63CDE4-6CB0-DA89-DCAB-1809514AC22E}"/>
          </ac:spMkLst>
        </pc:spChg>
        <pc:spChg chg="mod">
          <ac:chgData name="Vishakha Mahajan" userId="465f2100-bf22-4709-889e-b631f95650d2" providerId="ADAL" clId="{95C92503-A6AA-44D6-AFF1-34F103321321}" dt="2026-03-26T20:25:49.776" v="152" actId="14100"/>
          <ac:spMkLst>
            <pc:docMk/>
            <pc:sldMk cId="2546140034" sldId="2146845881"/>
            <ac:spMk id="27" creationId="{56317397-7802-60E2-FFD3-FABDB119D97A}"/>
          </ac:spMkLst>
        </pc:spChg>
        <pc:spChg chg="mod">
          <ac:chgData name="Vishakha Mahajan" userId="465f2100-bf22-4709-889e-b631f95650d2" providerId="ADAL" clId="{95C92503-A6AA-44D6-AFF1-34F103321321}" dt="2026-03-26T20:25:33.294" v="147" actId="552"/>
          <ac:spMkLst>
            <pc:docMk/>
            <pc:sldMk cId="2546140034" sldId="2146845881"/>
            <ac:spMk id="29" creationId="{3198BB5C-5929-7F72-61BA-15737336A7D5}"/>
          </ac:spMkLst>
        </pc:spChg>
        <pc:spChg chg="mod">
          <ac:chgData name="Vishakha Mahajan" userId="465f2100-bf22-4709-889e-b631f95650d2" providerId="ADAL" clId="{95C92503-A6AA-44D6-AFF1-34F103321321}" dt="2026-03-26T20:25:47.247" v="151" actId="14100"/>
          <ac:spMkLst>
            <pc:docMk/>
            <pc:sldMk cId="2546140034" sldId="2146845881"/>
            <ac:spMk id="30" creationId="{4FAF9572-307F-0EBE-D47F-B02AE7595163}"/>
          </ac:spMkLst>
        </pc:spChg>
        <pc:spChg chg="mod">
          <ac:chgData name="Vishakha Mahajan" userId="465f2100-bf22-4709-889e-b631f95650d2" providerId="ADAL" clId="{95C92503-A6AA-44D6-AFF1-34F103321321}" dt="2026-03-26T20:17:39.724" v="54" actId="2711"/>
          <ac:spMkLst>
            <pc:docMk/>
            <pc:sldMk cId="2546140034" sldId="2146845881"/>
            <ac:spMk id="31" creationId="{5D3FCC89-68F6-CE8D-378C-30C4C0FAF223}"/>
          </ac:spMkLst>
        </pc:spChg>
        <pc:spChg chg="mod">
          <ac:chgData name="Vishakha Mahajan" userId="465f2100-bf22-4709-889e-b631f95650d2" providerId="ADAL" clId="{95C92503-A6AA-44D6-AFF1-34F103321321}" dt="2026-03-26T20:25:33.294" v="147" actId="552"/>
          <ac:spMkLst>
            <pc:docMk/>
            <pc:sldMk cId="2546140034" sldId="2146845881"/>
            <ac:spMk id="32" creationId="{938DC61C-B810-68F0-2CD4-C304CAD7B14F}"/>
          </ac:spMkLst>
        </pc:spChg>
        <pc:spChg chg="mod">
          <ac:chgData name="Vishakha Mahajan" userId="465f2100-bf22-4709-889e-b631f95650d2" providerId="ADAL" clId="{95C92503-A6AA-44D6-AFF1-34F103321321}" dt="2026-03-26T20:26:14.120" v="159" actId="14100"/>
          <ac:spMkLst>
            <pc:docMk/>
            <pc:sldMk cId="2546140034" sldId="2146845881"/>
            <ac:spMk id="43" creationId="{8FE87BA0-21E3-F6B3-B2F7-295A07010C39}"/>
          </ac:spMkLst>
        </pc:spChg>
        <pc:spChg chg="mod">
          <ac:chgData name="Vishakha Mahajan" userId="465f2100-bf22-4709-889e-b631f95650d2" providerId="ADAL" clId="{95C92503-A6AA-44D6-AFF1-34F103321321}" dt="2026-03-26T20:25:33.294" v="147" actId="552"/>
          <ac:spMkLst>
            <pc:docMk/>
            <pc:sldMk cId="2546140034" sldId="2146845881"/>
            <ac:spMk id="45" creationId="{633FEAEB-B291-14A9-8AB5-128083178749}"/>
          </ac:spMkLst>
        </pc:spChg>
        <pc:spChg chg="mod">
          <ac:chgData name="Vishakha Mahajan" userId="465f2100-bf22-4709-889e-b631f95650d2" providerId="ADAL" clId="{95C92503-A6AA-44D6-AFF1-34F103321321}" dt="2026-03-26T20:25:41.850" v="149" actId="14100"/>
          <ac:spMkLst>
            <pc:docMk/>
            <pc:sldMk cId="2546140034" sldId="2146845881"/>
            <ac:spMk id="46" creationId="{F0C7A304-2FD2-BA7C-B242-3477AAEFF09A}"/>
          </ac:spMkLst>
        </pc:spChg>
        <pc:spChg chg="mod">
          <ac:chgData name="Vishakha Mahajan" userId="465f2100-bf22-4709-889e-b631f95650d2" providerId="ADAL" clId="{95C92503-A6AA-44D6-AFF1-34F103321321}" dt="2026-03-26T20:25:33.294" v="147" actId="552"/>
          <ac:spMkLst>
            <pc:docMk/>
            <pc:sldMk cId="2546140034" sldId="2146845881"/>
            <ac:spMk id="48" creationId="{4F1C02E7-3751-F56B-04C6-D8937955872E}"/>
          </ac:spMkLst>
        </pc:spChg>
        <pc:graphicFrameChg chg="add mod">
          <ac:chgData name="Vishakha Mahajan" userId="465f2100-bf22-4709-889e-b631f95650d2" providerId="ADAL" clId="{95C92503-A6AA-44D6-AFF1-34F103321321}" dt="2026-03-31T21:27:05.180" v="428" actId="1076"/>
          <ac:graphicFrameMkLst>
            <pc:docMk/>
            <pc:sldMk cId="2546140034" sldId="2146845881"/>
            <ac:graphicFrameMk id="2" creationId="{FAFAB332-6CC2-4C2F-AAE3-B4267F1A4B6C}"/>
          </ac:graphicFrameMkLst>
        </pc:graphicFrameChg>
        <pc:graphicFrameChg chg="mod">
          <ac:chgData name="Vishakha Mahajan" userId="465f2100-bf22-4709-889e-b631f95650d2" providerId="ADAL" clId="{95C92503-A6AA-44D6-AFF1-34F103321321}" dt="2026-03-31T21:27:01.746" v="427" actId="1076"/>
          <ac:graphicFrameMkLst>
            <pc:docMk/>
            <pc:sldMk cId="2546140034" sldId="2146845881"/>
            <ac:graphicFrameMk id="38" creationId="{278AD12A-2C7D-1273-EE10-EA7C8F92D875}"/>
          </ac:graphicFrameMkLst>
        </pc:graphicFrameChg>
        <pc:picChg chg="add mod">
          <ac:chgData name="Vishakha Mahajan" userId="465f2100-bf22-4709-889e-b631f95650d2" providerId="ADAL" clId="{95C92503-A6AA-44D6-AFF1-34F103321321}" dt="2026-03-31T21:23:54.395" v="413"/>
          <ac:picMkLst>
            <pc:docMk/>
            <pc:sldMk cId="2546140034" sldId="2146845881"/>
            <ac:picMk id="17" creationId="{7DAA0B4E-A554-AB0A-1B1B-964B4DBA56F7}"/>
          </ac:picMkLst>
        </pc:picChg>
      </pc:sldChg>
      <pc:sldChg chg="addSp delSp modSp mod">
        <pc:chgData name="Vishakha Mahajan" userId="465f2100-bf22-4709-889e-b631f95650d2" providerId="ADAL" clId="{95C92503-A6AA-44D6-AFF1-34F103321321}" dt="2026-04-01T22:39:30.716" v="472" actId="21"/>
        <pc:sldMkLst>
          <pc:docMk/>
          <pc:sldMk cId="4040650314" sldId="2146845882"/>
        </pc:sldMkLst>
        <pc:spChg chg="mod">
          <ac:chgData name="Vishakha Mahajan" userId="465f2100-bf22-4709-889e-b631f95650d2" providerId="ADAL" clId="{95C92503-A6AA-44D6-AFF1-34F103321321}" dt="2026-03-31T21:27:33.123" v="433" actId="207"/>
          <ac:spMkLst>
            <pc:docMk/>
            <pc:sldMk cId="4040650314" sldId="2146845882"/>
            <ac:spMk id="4" creationId="{C8570014-BBC9-2F29-B22B-3FC28C22E87A}"/>
          </ac:spMkLst>
        </pc:spChg>
        <pc:spChg chg="mod">
          <ac:chgData name="Vishakha Mahajan" userId="465f2100-bf22-4709-889e-b631f95650d2" providerId="ADAL" clId="{95C92503-A6AA-44D6-AFF1-34F103321321}" dt="2026-03-26T19:50:34.175" v="3" actId="1076"/>
          <ac:spMkLst>
            <pc:docMk/>
            <pc:sldMk cId="4040650314" sldId="2146845882"/>
            <ac:spMk id="7" creationId="{52EB5142-772C-11D2-A7E5-1418E633C3BB}"/>
          </ac:spMkLst>
        </pc:spChg>
        <pc:spChg chg="mod">
          <ac:chgData name="Vishakha Mahajan" userId="465f2100-bf22-4709-889e-b631f95650d2" providerId="ADAL" clId="{95C92503-A6AA-44D6-AFF1-34F103321321}" dt="2026-03-31T21:24:59.292" v="419" actId="1076"/>
          <ac:spMkLst>
            <pc:docMk/>
            <pc:sldMk cId="4040650314" sldId="2146845882"/>
            <ac:spMk id="8" creationId="{5F6DE99B-E6BD-52A1-1C77-78CD30743110}"/>
          </ac:spMkLst>
        </pc:spChg>
        <pc:picChg chg="add mod">
          <ac:chgData name="Vishakha Mahajan" userId="465f2100-bf22-4709-889e-b631f95650d2" providerId="ADAL" clId="{95C92503-A6AA-44D6-AFF1-34F103321321}" dt="2026-03-31T21:23:51.086" v="411"/>
          <ac:picMkLst>
            <pc:docMk/>
            <pc:sldMk cId="4040650314" sldId="2146845882"/>
            <ac:picMk id="2" creationId="{18AF5625-4812-CC48-53D6-6962128C9FC4}"/>
          </ac:picMkLst>
        </pc:picChg>
        <pc:picChg chg="mod">
          <ac:chgData name="Vishakha Mahajan" userId="465f2100-bf22-4709-889e-b631f95650d2" providerId="ADAL" clId="{95C92503-A6AA-44D6-AFF1-34F103321321}" dt="2026-04-01T22:37:21.564" v="467" actId="1076"/>
          <ac:picMkLst>
            <pc:docMk/>
            <pc:sldMk cId="4040650314" sldId="2146845882"/>
            <ac:picMk id="3" creationId="{CE604B0D-5FE1-75FA-0341-7FDB43F2E852}"/>
          </ac:picMkLst>
        </pc:picChg>
      </pc:sldChg>
      <pc:sldChg chg="addSp delSp modSp add mod ord">
        <pc:chgData name="Vishakha Mahajan" userId="465f2100-bf22-4709-889e-b631f95650d2" providerId="ADAL" clId="{95C92503-A6AA-44D6-AFF1-34F103321321}" dt="2026-03-31T21:27:47.294" v="434" actId="207"/>
        <pc:sldMkLst>
          <pc:docMk/>
          <pc:sldMk cId="210605964" sldId="2146845883"/>
        </pc:sldMkLst>
        <pc:spChg chg="mod">
          <ac:chgData name="Vishakha Mahajan" userId="465f2100-bf22-4709-889e-b631f95650d2" providerId="ADAL" clId="{95C92503-A6AA-44D6-AFF1-34F103321321}" dt="2026-03-31T21:27:47.294" v="434" actId="207"/>
          <ac:spMkLst>
            <pc:docMk/>
            <pc:sldMk cId="210605964" sldId="2146845883"/>
            <ac:spMk id="4" creationId="{BC2A55A0-4132-20DE-97B9-8A88B0D690A1}"/>
          </ac:spMkLst>
        </pc:spChg>
        <pc:spChg chg="mod">
          <ac:chgData name="Vishakha Mahajan" userId="465f2100-bf22-4709-889e-b631f95650d2" providerId="ADAL" clId="{95C92503-A6AA-44D6-AFF1-34F103321321}" dt="2026-03-31T21:19:31.667" v="391" actId="403"/>
          <ac:spMkLst>
            <pc:docMk/>
            <pc:sldMk cId="210605964" sldId="2146845883"/>
            <ac:spMk id="6" creationId="{09C99432-B099-C939-A511-16457509499B}"/>
          </ac:spMkLst>
        </pc:spChg>
        <pc:spChg chg="mod">
          <ac:chgData name="Vishakha Mahajan" userId="465f2100-bf22-4709-889e-b631f95650d2" providerId="ADAL" clId="{95C92503-A6AA-44D6-AFF1-34F103321321}" dt="2026-03-31T21:24:40.775" v="418" actId="12"/>
          <ac:spMkLst>
            <pc:docMk/>
            <pc:sldMk cId="210605964" sldId="2146845883"/>
            <ac:spMk id="8" creationId="{33824CC3-5938-1F5C-CCA7-72BB35A85289}"/>
          </ac:spMkLst>
        </pc:spChg>
        <pc:picChg chg="add mod">
          <ac:chgData name="Vishakha Mahajan" userId="465f2100-bf22-4709-889e-b631f95650d2" providerId="ADAL" clId="{95C92503-A6AA-44D6-AFF1-34F103321321}" dt="2026-03-31T21:23:48.080" v="409"/>
          <ac:picMkLst>
            <pc:docMk/>
            <pc:sldMk cId="210605964" sldId="2146845883"/>
            <ac:picMk id="5" creationId="{A0AC13A7-B869-8320-3315-D05AA393F67D}"/>
          </ac:picMkLst>
        </pc:picChg>
      </pc:sldChg>
      <pc:sldChg chg="addSp delSp modSp add mod ord setBg addAnim delAnim setClrOvrMap">
        <pc:chgData name="Vishakha Mahajan" userId="465f2100-bf22-4709-889e-b631f95650d2" providerId="ADAL" clId="{95C92503-A6AA-44D6-AFF1-34F103321321}" dt="2026-03-31T21:54:23.293" v="443" actId="207"/>
        <pc:sldMkLst>
          <pc:docMk/>
          <pc:sldMk cId="277792625" sldId="2146845885"/>
        </pc:sldMkLst>
        <pc:spChg chg="mod ord">
          <ac:chgData name="Vishakha Mahajan" userId="465f2100-bf22-4709-889e-b631f95650d2" providerId="ADAL" clId="{95C92503-A6AA-44D6-AFF1-34F103321321}" dt="2026-03-31T21:53:55.924" v="438" actId="20577"/>
          <ac:spMkLst>
            <pc:docMk/>
            <pc:sldMk cId="277792625" sldId="2146845885"/>
            <ac:spMk id="2" creationId="{7D2AE74A-4B0E-CB5A-51AE-870A3AC42B41}"/>
          </ac:spMkLst>
        </pc:spChg>
        <pc:spChg chg="add mod">
          <ac:chgData name="Vishakha Mahajan" userId="465f2100-bf22-4709-889e-b631f95650d2" providerId="ADAL" clId="{95C92503-A6AA-44D6-AFF1-34F103321321}" dt="2026-03-31T21:54:12.105" v="442" actId="1076"/>
          <ac:spMkLst>
            <pc:docMk/>
            <pc:sldMk cId="277792625" sldId="2146845885"/>
            <ac:spMk id="7" creationId="{CE0DADEA-5479-DEA1-0A4C-D5ED5C16B7C5}"/>
          </ac:spMkLst>
        </pc:spChg>
        <pc:spChg chg="add mod">
          <ac:chgData name="Vishakha Mahajan" userId="465f2100-bf22-4709-889e-b631f95650d2" providerId="ADAL" clId="{95C92503-A6AA-44D6-AFF1-34F103321321}" dt="2026-03-31T21:54:23.293" v="443" actId="207"/>
          <ac:spMkLst>
            <pc:docMk/>
            <pc:sldMk cId="277792625" sldId="2146845885"/>
            <ac:spMk id="9" creationId="{91636006-DA80-D352-97A4-3E61A6494E8C}"/>
          </ac:spMkLst>
        </pc:spChg>
        <pc:spChg chg="add mod">
          <ac:chgData name="Vishakha Mahajan" userId="465f2100-bf22-4709-889e-b631f95650d2" providerId="ADAL" clId="{95C92503-A6AA-44D6-AFF1-34F103321321}" dt="2026-03-31T21:54:23.293" v="443" actId="207"/>
          <ac:spMkLst>
            <pc:docMk/>
            <pc:sldMk cId="277792625" sldId="2146845885"/>
            <ac:spMk id="10" creationId="{D0A941BD-C0BC-CA6C-CC3D-20414CC041DA}"/>
          </ac:spMkLst>
        </pc:spChg>
        <pc:spChg chg="add mod">
          <ac:chgData name="Vishakha Mahajan" userId="465f2100-bf22-4709-889e-b631f95650d2" providerId="ADAL" clId="{95C92503-A6AA-44D6-AFF1-34F103321321}" dt="2026-03-31T21:54:23.293" v="443" actId="207"/>
          <ac:spMkLst>
            <pc:docMk/>
            <pc:sldMk cId="277792625" sldId="2146845885"/>
            <ac:spMk id="11" creationId="{356B1EE4-2272-F7F7-98F2-A55EE626ABBF}"/>
          </ac:spMkLst>
        </pc:spChg>
        <pc:spChg chg="add del">
          <ac:chgData name="Vishakha Mahajan" userId="465f2100-bf22-4709-889e-b631f95650d2" providerId="ADAL" clId="{95C92503-A6AA-44D6-AFF1-34F103321321}" dt="2026-03-31T21:18:45.348" v="379" actId="26606"/>
          <ac:spMkLst>
            <pc:docMk/>
            <pc:sldMk cId="277792625" sldId="2146845885"/>
            <ac:spMk id="117" creationId="{04812C46-200A-4DEB-A05E-3ED6C68C2387}"/>
          </ac:spMkLst>
        </pc:spChg>
        <pc:spChg chg="add del">
          <ac:chgData name="Vishakha Mahajan" userId="465f2100-bf22-4709-889e-b631f95650d2" providerId="ADAL" clId="{95C92503-A6AA-44D6-AFF1-34F103321321}" dt="2026-03-31T21:18:45.348" v="379" actId="26606"/>
          <ac:spMkLst>
            <pc:docMk/>
            <pc:sldMk cId="277792625" sldId="2146845885"/>
            <ac:spMk id="119" creationId="{D1EA859B-E555-4109-94F3-6700E046E008}"/>
          </ac:spMkLst>
        </pc:spChg>
        <pc:picChg chg="add mod ord">
          <ac:chgData name="Vishakha Mahajan" userId="465f2100-bf22-4709-889e-b631f95650d2" providerId="ADAL" clId="{95C92503-A6AA-44D6-AFF1-34F103321321}" dt="2026-03-31T21:25:28.077" v="422" actId="1076"/>
          <ac:picMkLst>
            <pc:docMk/>
            <pc:sldMk cId="277792625" sldId="2146845885"/>
            <ac:picMk id="4" creationId="{BD3B0590-6039-4AE0-BA96-309CCB1F1153}"/>
          </ac:picMkLst>
        </pc:picChg>
        <pc:picChg chg="add mod">
          <ac:chgData name="Vishakha Mahajan" userId="465f2100-bf22-4709-889e-b631f95650d2" providerId="ADAL" clId="{95C92503-A6AA-44D6-AFF1-34F103321321}" dt="2026-03-31T21:23:44.346" v="407" actId="1076"/>
          <ac:picMkLst>
            <pc:docMk/>
            <pc:sldMk cId="277792625" sldId="2146845885"/>
            <ac:picMk id="8" creationId="{E5A01276-31AC-01DA-E3CC-0FC3BDEFAAD7}"/>
          </ac:picMkLst>
        </pc:picChg>
      </pc:sldChg>
      <pc:sldChg chg="addSp delSp modSp new mod setBg">
        <pc:chgData name="Vishakha Mahajan" userId="465f2100-bf22-4709-889e-b631f95650d2" providerId="ADAL" clId="{95C92503-A6AA-44D6-AFF1-34F103321321}" dt="2026-04-08T00:54:44.350" v="1151" actId="1076"/>
        <pc:sldMkLst>
          <pc:docMk/>
          <pc:sldMk cId="1112021213" sldId="2146845886"/>
        </pc:sldMkLst>
        <pc:spChg chg="add ord">
          <ac:chgData name="Vishakha Mahajan" userId="465f2100-bf22-4709-889e-b631f95650d2" providerId="ADAL" clId="{95C92503-A6AA-44D6-AFF1-34F103321321}" dt="2026-04-01T22:59:43.053" v="808" actId="26606"/>
          <ac:spMkLst>
            <pc:docMk/>
            <pc:sldMk cId="1112021213" sldId="2146845886"/>
            <ac:spMk id="2" creationId="{3A4F0C87-7BCB-94F8-ACD5-A43732092AC8}"/>
          </ac:spMkLst>
        </pc:spChg>
        <pc:spChg chg="add mod">
          <ac:chgData name="Vishakha Mahajan" userId="465f2100-bf22-4709-889e-b631f95650d2" providerId="ADAL" clId="{95C92503-A6AA-44D6-AFF1-34F103321321}" dt="2026-04-08T00:54:44.350" v="1151" actId="1076"/>
          <ac:spMkLst>
            <pc:docMk/>
            <pc:sldMk cId="1112021213" sldId="2146845886"/>
            <ac:spMk id="10" creationId="{7B463BA6-8A10-8051-3033-66E4BAF4A53B}"/>
          </ac:spMkLst>
        </pc:spChg>
        <pc:spChg chg="add mod">
          <ac:chgData name="Vishakha Mahajan" userId="465f2100-bf22-4709-889e-b631f95650d2" providerId="ADAL" clId="{95C92503-A6AA-44D6-AFF1-34F103321321}" dt="2026-04-01T23:06:00.476" v="905" actId="164"/>
          <ac:spMkLst>
            <pc:docMk/>
            <pc:sldMk cId="1112021213" sldId="2146845886"/>
            <ac:spMk id="17" creationId="{102C7F5E-A3F2-D9C8-E08E-213C59568FE4}"/>
          </ac:spMkLst>
        </pc:spChg>
        <pc:spChg chg="add mod">
          <ac:chgData name="Vishakha Mahajan" userId="465f2100-bf22-4709-889e-b631f95650d2" providerId="ADAL" clId="{95C92503-A6AA-44D6-AFF1-34F103321321}" dt="2026-04-01T23:15:33.339" v="1094" actId="108"/>
          <ac:spMkLst>
            <pc:docMk/>
            <pc:sldMk cId="1112021213" sldId="2146845886"/>
            <ac:spMk id="20" creationId="{E7F7B2E5-B9E3-9B9F-AF3A-BBC86E25F38C}"/>
          </ac:spMkLst>
        </pc:spChg>
        <pc:spChg chg="add">
          <ac:chgData name="Vishakha Mahajan" userId="465f2100-bf22-4709-889e-b631f95650d2" providerId="ADAL" clId="{95C92503-A6AA-44D6-AFF1-34F103321321}" dt="2026-04-01T22:59:43.053" v="808" actId="26606"/>
          <ac:spMkLst>
            <pc:docMk/>
            <pc:sldMk cId="1112021213" sldId="2146845886"/>
            <ac:spMk id="21" creationId="{EAE48C4B-3A90-42C3-BA00-6092B477179E}"/>
          </ac:spMkLst>
        </pc:spChg>
        <pc:spChg chg="add">
          <ac:chgData name="Vishakha Mahajan" userId="465f2100-bf22-4709-889e-b631f95650d2" providerId="ADAL" clId="{95C92503-A6AA-44D6-AFF1-34F103321321}" dt="2026-04-01T22:59:43.053" v="808" actId="26606"/>
          <ac:spMkLst>
            <pc:docMk/>
            <pc:sldMk cId="1112021213" sldId="2146845886"/>
            <ac:spMk id="23" creationId="{F919E280-CA27-4214-97E6-294E0C3BC4B3}"/>
          </ac:spMkLst>
        </pc:spChg>
        <pc:grpChg chg="add mod">
          <ac:chgData name="Vishakha Mahajan" userId="465f2100-bf22-4709-889e-b631f95650d2" providerId="ADAL" clId="{95C92503-A6AA-44D6-AFF1-34F103321321}" dt="2026-04-01T23:06:00.476" v="905" actId="164"/>
          <ac:grpSpMkLst>
            <pc:docMk/>
            <pc:sldMk cId="1112021213" sldId="2146845886"/>
            <ac:grpSpMk id="22" creationId="{4B903518-9B05-7A83-BD86-B091D7F234D9}"/>
          </ac:grpSpMkLst>
        </pc:grpChg>
        <pc:picChg chg="add mod">
          <ac:chgData name="Vishakha Mahajan" userId="465f2100-bf22-4709-889e-b631f95650d2" providerId="ADAL" clId="{95C92503-A6AA-44D6-AFF1-34F103321321}" dt="2026-04-08T00:54:38.472" v="1150"/>
          <ac:picMkLst>
            <pc:docMk/>
            <pc:sldMk cId="1112021213" sldId="2146845886"/>
            <ac:picMk id="3" creationId="{3D69C8D2-4695-E2A8-307B-AF1543A79EBB}"/>
          </ac:picMkLst>
        </pc:picChg>
        <pc:picChg chg="add mod">
          <ac:chgData name="Vishakha Mahajan" userId="465f2100-bf22-4709-889e-b631f95650d2" providerId="ADAL" clId="{95C92503-A6AA-44D6-AFF1-34F103321321}" dt="2026-04-08T00:54:07.866" v="1145" actId="1076"/>
          <ac:picMkLst>
            <pc:docMk/>
            <pc:sldMk cId="1112021213" sldId="2146845886"/>
            <ac:picMk id="4" creationId="{B3EE4A18-0AF2-5A09-108D-0351B233462D}"/>
          </ac:picMkLst>
        </pc:picChg>
        <pc:picChg chg="add mod modCrop">
          <ac:chgData name="Vishakha Mahajan" userId="465f2100-bf22-4709-889e-b631f95650d2" providerId="ADAL" clId="{95C92503-A6AA-44D6-AFF1-34F103321321}" dt="2026-04-08T00:54:28.652" v="1149" actId="1076"/>
          <ac:picMkLst>
            <pc:docMk/>
            <pc:sldMk cId="1112021213" sldId="2146845886"/>
            <ac:picMk id="19" creationId="{B6D7DC13-E125-03D5-51C7-F49332D62960}"/>
          </ac:picMkLst>
        </pc:picChg>
      </pc:sldChg>
      <pc:sldChg chg="addSp delSp modSp new mod setBg">
        <pc:chgData name="Vishakha Mahajan" userId="465f2100-bf22-4709-889e-b631f95650d2" providerId="ADAL" clId="{95C92503-A6AA-44D6-AFF1-34F103321321}" dt="2026-04-08T00:53:48.825" v="1141" actId="1076"/>
        <pc:sldMkLst>
          <pc:docMk/>
          <pc:sldMk cId="2416924028" sldId="2146845888"/>
        </pc:sldMkLst>
        <pc:spChg chg="add mod ord">
          <ac:chgData name="Vishakha Mahajan" userId="465f2100-bf22-4709-889e-b631f95650d2" providerId="ADAL" clId="{95C92503-A6AA-44D6-AFF1-34F103321321}" dt="2026-04-08T00:53:48.825" v="1141" actId="1076"/>
          <ac:spMkLst>
            <pc:docMk/>
            <pc:sldMk cId="2416924028" sldId="2146845888"/>
            <ac:spMk id="13" creationId="{6A4C9406-13CF-5ED7-D8D0-95B67EB139C5}"/>
          </ac:spMkLst>
        </pc:spChg>
        <pc:spChg chg="add del">
          <ac:chgData name="Vishakha Mahajan" userId="465f2100-bf22-4709-889e-b631f95650d2" providerId="ADAL" clId="{95C92503-A6AA-44D6-AFF1-34F103321321}" dt="2026-04-08T00:52:25.409" v="1108" actId="26606"/>
          <ac:spMkLst>
            <pc:docMk/>
            <pc:sldMk cId="2416924028" sldId="2146845888"/>
            <ac:spMk id="50" creationId="{9D9CE3C4-25D7-403C-9312-F3B39099D298}"/>
          </ac:spMkLst>
        </pc:spChg>
        <pc:spChg chg="add del">
          <ac:chgData name="Vishakha Mahajan" userId="465f2100-bf22-4709-889e-b631f95650d2" providerId="ADAL" clId="{95C92503-A6AA-44D6-AFF1-34F103321321}" dt="2026-04-08T00:52:25.243" v="1107" actId="26606"/>
          <ac:spMkLst>
            <pc:docMk/>
            <pc:sldMk cId="2416924028" sldId="2146845888"/>
            <ac:spMk id="71" creationId="{7BC3FCA0-6855-447A-BD0C-80410E313366}"/>
          </ac:spMkLst>
        </pc:spChg>
        <pc:spChg chg="add del">
          <ac:chgData name="Vishakha Mahajan" userId="465f2100-bf22-4709-889e-b631f95650d2" providerId="ADAL" clId="{95C92503-A6AA-44D6-AFF1-34F103321321}" dt="2026-04-08T00:52:25.243" v="1107" actId="26606"/>
          <ac:spMkLst>
            <pc:docMk/>
            <pc:sldMk cId="2416924028" sldId="2146845888"/>
            <ac:spMk id="73" creationId="{90464369-70FA-42AF-948F-80664CA7BFE5}"/>
          </ac:spMkLst>
        </pc:spChg>
        <pc:spChg chg="add del">
          <ac:chgData name="Vishakha Mahajan" userId="465f2100-bf22-4709-889e-b631f95650d2" providerId="ADAL" clId="{95C92503-A6AA-44D6-AFF1-34F103321321}" dt="2026-04-08T00:52:25.243" v="1107" actId="26606"/>
          <ac:spMkLst>
            <pc:docMk/>
            <pc:sldMk cId="2416924028" sldId="2146845888"/>
            <ac:spMk id="75" creationId="{CC552A98-EF7D-4D42-AB69-066B786AB55B}"/>
          </ac:spMkLst>
        </pc:spChg>
        <pc:spChg chg="add del">
          <ac:chgData name="Vishakha Mahajan" userId="465f2100-bf22-4709-889e-b631f95650d2" providerId="ADAL" clId="{95C92503-A6AA-44D6-AFF1-34F103321321}" dt="2026-04-08T00:52:25.243" v="1107" actId="26606"/>
          <ac:spMkLst>
            <pc:docMk/>
            <pc:sldMk cId="2416924028" sldId="2146845888"/>
            <ac:spMk id="77" creationId="{A6604B49-AD5C-4590-B051-06C8222ECD99}"/>
          </ac:spMkLst>
        </pc:spChg>
        <pc:spChg chg="add del">
          <ac:chgData name="Vishakha Mahajan" userId="465f2100-bf22-4709-889e-b631f95650d2" providerId="ADAL" clId="{95C92503-A6AA-44D6-AFF1-34F103321321}" dt="2026-04-08T00:52:25.243" v="1107" actId="26606"/>
          <ac:spMkLst>
            <pc:docMk/>
            <pc:sldMk cId="2416924028" sldId="2146845888"/>
            <ac:spMk id="79" creationId="{4335D5A6-AB7A-4677-8D44-034515D66C4B}"/>
          </ac:spMkLst>
        </pc:spChg>
        <pc:spChg chg="add del">
          <ac:chgData name="Vishakha Mahajan" userId="465f2100-bf22-4709-889e-b631f95650d2" providerId="ADAL" clId="{95C92503-A6AA-44D6-AFF1-34F103321321}" dt="2026-04-08T00:52:25.243" v="1107" actId="26606"/>
          <ac:spMkLst>
            <pc:docMk/>
            <pc:sldMk cId="2416924028" sldId="2146845888"/>
            <ac:spMk id="81" creationId="{0BB19363-8354-4E75-A15C-A08F755171F6}"/>
          </ac:spMkLst>
        </pc:spChg>
        <pc:spChg chg="add del">
          <ac:chgData name="Vishakha Mahajan" userId="465f2100-bf22-4709-889e-b631f95650d2" providerId="ADAL" clId="{95C92503-A6AA-44D6-AFF1-34F103321321}" dt="2026-04-08T00:52:25.243" v="1107" actId="26606"/>
          <ac:spMkLst>
            <pc:docMk/>
            <pc:sldMk cId="2416924028" sldId="2146845888"/>
            <ac:spMk id="83" creationId="{A648176E-454C-437C-B0FC-9B82FCF32B24}"/>
          </ac:spMkLst>
        </pc:spChg>
        <pc:grpChg chg="del">
          <ac:chgData name="Vishakha Mahajan" userId="465f2100-bf22-4709-889e-b631f95650d2" providerId="ADAL" clId="{95C92503-A6AA-44D6-AFF1-34F103321321}" dt="2026-04-08T00:52:25.409" v="1108" actId="26606"/>
          <ac:grpSpMkLst>
            <pc:docMk/>
            <pc:sldMk cId="2416924028" sldId="2146845888"/>
            <ac:grpSpMk id="52" creationId="{2E56C079-9BED-4728-8FAD-2F9E3A179149}"/>
          </ac:grpSpMkLst>
        </pc:grpChg>
        <pc:grpChg chg="add del">
          <ac:chgData name="Vishakha Mahajan" userId="465f2100-bf22-4709-889e-b631f95650d2" providerId="ADAL" clId="{95C92503-A6AA-44D6-AFF1-34F103321321}" dt="2026-04-08T00:52:25.409" v="1108" actId="26606"/>
          <ac:grpSpMkLst>
            <pc:docMk/>
            <pc:sldMk cId="2416924028" sldId="2146845888"/>
            <ac:grpSpMk id="58" creationId="{DE51D1B5-E12D-46A1-B0B3-7BAB36C342F8}"/>
          </ac:grpSpMkLst>
        </pc:grpChg>
        <pc:grpChg chg="del">
          <ac:chgData name="Vishakha Mahajan" userId="465f2100-bf22-4709-889e-b631f95650d2" providerId="ADAL" clId="{95C92503-A6AA-44D6-AFF1-34F103321321}" dt="2026-04-08T00:52:25.409" v="1108" actId="26606"/>
          <ac:grpSpMkLst>
            <pc:docMk/>
            <pc:sldMk cId="2416924028" sldId="2146845888"/>
            <ac:grpSpMk id="63" creationId="{51AC3D20-E4ED-49E6-AADF-E32D5427ECD0}"/>
          </ac:grpSpMkLst>
        </pc:grpChg>
        <pc:grpChg chg="add">
          <ac:chgData name="Vishakha Mahajan" userId="465f2100-bf22-4709-889e-b631f95650d2" providerId="ADAL" clId="{95C92503-A6AA-44D6-AFF1-34F103321321}" dt="2026-04-08T00:52:25.409" v="1108" actId="26606"/>
          <ac:grpSpMkLst>
            <pc:docMk/>
            <pc:sldMk cId="2416924028" sldId="2146845888"/>
            <ac:grpSpMk id="85" creationId="{50A0A18D-98B4-40E5-4078-A318C9554788}"/>
          </ac:grpSpMkLst>
        </pc:grpChg>
        <pc:picChg chg="add del mod">
          <ac:chgData name="Vishakha Mahajan" userId="465f2100-bf22-4709-889e-b631f95650d2" providerId="ADAL" clId="{95C92503-A6AA-44D6-AFF1-34F103321321}" dt="2026-04-08T00:52:04.114" v="1105" actId="21"/>
          <ac:picMkLst>
            <pc:docMk/>
            <pc:sldMk cId="2416924028" sldId="2146845888"/>
            <ac:picMk id="2" creationId="{F53B83A1-7D31-39AE-6554-06636E19723A}"/>
          </ac:picMkLst>
        </pc:picChg>
        <pc:picChg chg="add mod">
          <ac:chgData name="Vishakha Mahajan" userId="465f2100-bf22-4709-889e-b631f95650d2" providerId="ADAL" clId="{95C92503-A6AA-44D6-AFF1-34F103321321}" dt="2026-04-08T00:52:39.979" v="1112" actId="1076"/>
          <ac:picMkLst>
            <pc:docMk/>
            <pc:sldMk cId="2416924028" sldId="2146845888"/>
            <ac:picMk id="3" creationId="{F53B83A1-7D31-39AE-6554-06636E19723A}"/>
          </ac:picMkLst>
        </pc:picChg>
        <pc:picChg chg="add mod ord">
          <ac:chgData name="Vishakha Mahajan" userId="465f2100-bf22-4709-889e-b631f95650d2" providerId="ADAL" clId="{95C92503-A6AA-44D6-AFF1-34F103321321}" dt="2026-04-08T00:53:10.530" v="1130" actId="1076"/>
          <ac:picMkLst>
            <pc:docMk/>
            <pc:sldMk cId="2416924028" sldId="2146845888"/>
            <ac:picMk id="5" creationId="{AB9F1160-E55A-DBF3-A061-09F8D4582E4A}"/>
          </ac:picMkLst>
        </pc:picChg>
        <pc:picChg chg="add mod ord">
          <ac:chgData name="Vishakha Mahajan" userId="465f2100-bf22-4709-889e-b631f95650d2" providerId="ADAL" clId="{95C92503-A6AA-44D6-AFF1-34F103321321}" dt="2026-04-08T00:53:08.394" v="1129" actId="1076"/>
          <ac:picMkLst>
            <pc:docMk/>
            <pc:sldMk cId="2416924028" sldId="2146845888"/>
            <ac:picMk id="7" creationId="{BA46DBE9-548E-F0A1-A58A-5240D0D14356}"/>
          </ac:picMkLst>
        </pc:picChg>
        <pc:picChg chg="add mod ord">
          <ac:chgData name="Vishakha Mahajan" userId="465f2100-bf22-4709-889e-b631f95650d2" providerId="ADAL" clId="{95C92503-A6AA-44D6-AFF1-34F103321321}" dt="2026-04-08T00:52:56.556" v="1122" actId="1076"/>
          <ac:picMkLst>
            <pc:docMk/>
            <pc:sldMk cId="2416924028" sldId="2146845888"/>
            <ac:picMk id="11" creationId="{F02DF6B3-B9C2-930A-158D-E391490BD4E2}"/>
          </ac:picMkLst>
        </pc:picChg>
      </pc:sldChg>
      <pc:sldChg chg="new del">
        <pc:chgData name="Vishakha Mahajan" userId="465f2100-bf22-4709-889e-b631f95650d2" providerId="ADAL" clId="{95C92503-A6AA-44D6-AFF1-34F103321321}" dt="2026-04-08T00:57:17.220" v="1162" actId="47"/>
        <pc:sldMkLst>
          <pc:docMk/>
          <pc:sldMk cId="1674227969" sldId="2146845889"/>
        </pc:sldMkLst>
      </pc:sldChg>
      <pc:sldChg chg="addSp delSp add del setBg delDesignElem">
        <pc:chgData name="Vishakha Mahajan" userId="465f2100-bf22-4709-889e-b631f95650d2" providerId="ADAL" clId="{95C92503-A6AA-44D6-AFF1-34F103321321}" dt="2026-04-08T00:51:15.863" v="1100"/>
        <pc:sldMkLst>
          <pc:docMk/>
          <pc:sldMk cId="3741967815" sldId="2146845889"/>
        </pc:sldMkLst>
        <pc:spChg chg="add del">
          <ac:chgData name="Vishakha Mahajan" userId="465f2100-bf22-4709-889e-b631f95650d2" providerId="ADAL" clId="{95C92503-A6AA-44D6-AFF1-34F103321321}" dt="2026-04-08T00:51:15.863" v="1100"/>
          <ac:spMkLst>
            <pc:docMk/>
            <pc:sldMk cId="3741967815" sldId="2146845889"/>
            <ac:spMk id="50" creationId="{D75F5B11-41B9-10AE-FBC8-DB55FE6E659E}"/>
          </ac:spMkLst>
        </pc:spChg>
        <pc:grpChg chg="add del">
          <ac:chgData name="Vishakha Mahajan" userId="465f2100-bf22-4709-889e-b631f95650d2" providerId="ADAL" clId="{95C92503-A6AA-44D6-AFF1-34F103321321}" dt="2026-04-08T00:51:15.863" v="1100"/>
          <ac:grpSpMkLst>
            <pc:docMk/>
            <pc:sldMk cId="3741967815" sldId="2146845889"/>
            <ac:grpSpMk id="52" creationId="{505B731D-CFD6-C6CA-9FA4-EDE46787B2F1}"/>
          </ac:grpSpMkLst>
        </pc:grpChg>
        <pc:grpChg chg="add del">
          <ac:chgData name="Vishakha Mahajan" userId="465f2100-bf22-4709-889e-b631f95650d2" providerId="ADAL" clId="{95C92503-A6AA-44D6-AFF1-34F103321321}" dt="2026-04-08T00:51:15.863" v="1100"/>
          <ac:grpSpMkLst>
            <pc:docMk/>
            <pc:sldMk cId="3741967815" sldId="2146845889"/>
            <ac:grpSpMk id="58" creationId="{D5D7BE3F-2807-B844-4880-626B00593FEA}"/>
          </ac:grpSpMkLst>
        </pc:grpChg>
        <pc:grpChg chg="add del">
          <ac:chgData name="Vishakha Mahajan" userId="465f2100-bf22-4709-889e-b631f95650d2" providerId="ADAL" clId="{95C92503-A6AA-44D6-AFF1-34F103321321}" dt="2026-04-08T00:51:15.863" v="1100"/>
          <ac:grpSpMkLst>
            <pc:docMk/>
            <pc:sldMk cId="3741967815" sldId="2146845889"/>
            <ac:grpSpMk id="63" creationId="{6C5888FB-B43B-3EEE-413F-4E2E1A0D1CBF}"/>
          </ac:grpSpMkLst>
        </pc:grpChg>
      </pc:sldChg>
      <pc:sldChg chg="delSp modSp add del mod">
        <pc:chgData name="Vishakha Mahajan" userId="465f2100-bf22-4709-889e-b631f95650d2" providerId="ADAL" clId="{95C92503-A6AA-44D6-AFF1-34F103321321}" dt="2026-04-08T01:05:45.675" v="1173" actId="47"/>
        <pc:sldMkLst>
          <pc:docMk/>
          <pc:sldMk cId="623893153" sldId="2146845904"/>
        </pc:sldMkLst>
        <pc:spChg chg="del">
          <ac:chgData name="Vishakha Mahajan" userId="465f2100-bf22-4709-889e-b631f95650d2" providerId="ADAL" clId="{95C92503-A6AA-44D6-AFF1-34F103321321}" dt="2026-04-08T00:56:55.244" v="1155" actId="478"/>
          <ac:spMkLst>
            <pc:docMk/>
            <pc:sldMk cId="623893153" sldId="2146845904"/>
            <ac:spMk id="14" creationId="{AECF3F32-FC00-D248-B58F-061BD80FBAC1}"/>
          </ac:spMkLst>
        </pc:spChg>
        <pc:spChg chg="del">
          <ac:chgData name="Vishakha Mahajan" userId="465f2100-bf22-4709-889e-b631f95650d2" providerId="ADAL" clId="{95C92503-A6AA-44D6-AFF1-34F103321321}" dt="2026-04-08T00:56:57.232" v="1156" actId="478"/>
          <ac:spMkLst>
            <pc:docMk/>
            <pc:sldMk cId="623893153" sldId="2146845904"/>
            <ac:spMk id="15" creationId="{F52B40E8-22CC-3DB7-A133-E3D6ED5DC536}"/>
          </ac:spMkLst>
        </pc:spChg>
        <pc:spChg chg="del">
          <ac:chgData name="Vishakha Mahajan" userId="465f2100-bf22-4709-889e-b631f95650d2" providerId="ADAL" clId="{95C92503-A6AA-44D6-AFF1-34F103321321}" dt="2026-04-08T00:56:53.309" v="1154" actId="478"/>
          <ac:spMkLst>
            <pc:docMk/>
            <pc:sldMk cId="623893153" sldId="2146845904"/>
            <ac:spMk id="16" creationId="{A0F05172-196A-50B8-805A-D4682FB58F27}"/>
          </ac:spMkLst>
        </pc:spChg>
        <pc:grpChg chg="del">
          <ac:chgData name="Vishakha Mahajan" userId="465f2100-bf22-4709-889e-b631f95650d2" providerId="ADAL" clId="{95C92503-A6AA-44D6-AFF1-34F103321321}" dt="2026-04-08T00:56:59.334" v="1157" actId="478"/>
          <ac:grpSpMkLst>
            <pc:docMk/>
            <pc:sldMk cId="623893153" sldId="2146845904"/>
            <ac:grpSpMk id="7" creationId="{A2A5C7BF-3DD7-A2D8-F64F-09F493520008}"/>
          </ac:grpSpMkLst>
        </pc:grpChg>
        <pc:picChg chg="mod">
          <ac:chgData name="Vishakha Mahajan" userId="465f2100-bf22-4709-889e-b631f95650d2" providerId="ADAL" clId="{95C92503-A6AA-44D6-AFF1-34F103321321}" dt="2026-04-08T00:57:09.502" v="1160" actId="14100"/>
          <ac:picMkLst>
            <pc:docMk/>
            <pc:sldMk cId="623893153" sldId="2146845904"/>
            <ac:picMk id="5" creationId="{0DB152A4-B9DC-6174-EAE4-8F3255A81EE6}"/>
          </ac:picMkLst>
        </pc:picChg>
      </pc:sldChg>
      <pc:sldChg chg="addSp delSp modSp new del mod setBg">
        <pc:chgData name="Vishakha Mahajan" userId="465f2100-bf22-4709-889e-b631f95650d2" providerId="ADAL" clId="{95C92503-A6AA-44D6-AFF1-34F103321321}" dt="2026-04-08T01:00:11.664" v="1172" actId="47"/>
        <pc:sldMkLst>
          <pc:docMk/>
          <pc:sldMk cId="4108412412" sldId="2146845905"/>
        </pc:sldMkLst>
        <pc:spChg chg="add">
          <ac:chgData name="Vishakha Mahajan" userId="465f2100-bf22-4709-889e-b631f95650d2" providerId="ADAL" clId="{95C92503-A6AA-44D6-AFF1-34F103321321}" dt="2026-04-08T00:59:13.902" v="1171" actId="26606"/>
          <ac:spMkLst>
            <pc:docMk/>
            <pc:sldMk cId="4108412412" sldId="2146845905"/>
            <ac:spMk id="11" creationId="{42A4FC2C-047E-45A5-965D-8E1E3BF09BC6}"/>
          </ac:spMkLst>
        </pc:spChg>
        <pc:picChg chg="add mod ord">
          <ac:chgData name="Vishakha Mahajan" userId="465f2100-bf22-4709-889e-b631f95650d2" providerId="ADAL" clId="{95C92503-A6AA-44D6-AFF1-34F103321321}" dt="2026-04-08T00:59:13.902" v="1171" actId="26606"/>
          <ac:picMkLst>
            <pc:docMk/>
            <pc:sldMk cId="4108412412" sldId="2146845905"/>
            <ac:picMk id="2" creationId="{9B3E1446-F197-EBCA-B691-C66C43BEC0FB}"/>
          </ac:picMkLst>
        </pc:picChg>
        <pc:picChg chg="add mod ord">
          <ac:chgData name="Vishakha Mahajan" userId="465f2100-bf22-4709-889e-b631f95650d2" providerId="ADAL" clId="{95C92503-A6AA-44D6-AFF1-34F103321321}" dt="2026-04-08T00:59:13.902" v="1171" actId="26606"/>
          <ac:picMkLst>
            <pc:docMk/>
            <pc:sldMk cId="4108412412" sldId="2146845905"/>
            <ac:picMk id="3" creationId="{FC89B58E-E94B-E313-80AA-7B479574C96D}"/>
          </ac:picMkLst>
        </pc:picChg>
        <pc:picChg chg="add mod ord">
          <ac:chgData name="Vishakha Mahajan" userId="465f2100-bf22-4709-889e-b631f95650d2" providerId="ADAL" clId="{95C92503-A6AA-44D6-AFF1-34F103321321}" dt="2026-04-08T00:59:13.902" v="1171" actId="26606"/>
          <ac:picMkLst>
            <pc:docMk/>
            <pc:sldMk cId="4108412412" sldId="2146845905"/>
            <ac:picMk id="4" creationId="{1493B6B0-A749-5CCA-596A-0C7A80203F03}"/>
          </ac:picMkLst>
        </pc:picChg>
        <pc:picChg chg="add mod ord">
          <ac:chgData name="Vishakha Mahajan" userId="465f2100-bf22-4709-889e-b631f95650d2" providerId="ADAL" clId="{95C92503-A6AA-44D6-AFF1-34F103321321}" dt="2026-04-08T00:59:13.902" v="1171" actId="26606"/>
          <ac:picMkLst>
            <pc:docMk/>
            <pc:sldMk cId="4108412412" sldId="2146845905"/>
            <ac:picMk id="5" creationId="{D512C378-6F06-56A8-9C25-D0A82599ABAE}"/>
          </ac:picMkLst>
        </pc:picChg>
        <pc:picChg chg="add mod">
          <ac:chgData name="Vishakha Mahajan" userId="465f2100-bf22-4709-889e-b631f95650d2" providerId="ADAL" clId="{95C92503-A6AA-44D6-AFF1-34F103321321}" dt="2026-04-08T00:59:13.902" v="1171" actId="26606"/>
          <ac:picMkLst>
            <pc:docMk/>
            <pc:sldMk cId="4108412412" sldId="2146845905"/>
            <ac:picMk id="6" creationId="{251B8BFC-5185-E847-ACC9-AE4AEFF62F4E}"/>
          </ac:picMkLst>
        </pc:picChg>
        <pc:cxnChg chg="add del">
          <ac:chgData name="Vishakha Mahajan" userId="465f2100-bf22-4709-889e-b631f95650d2" providerId="ADAL" clId="{95C92503-A6AA-44D6-AFF1-34F103321321}" dt="2026-04-08T00:58:16.458" v="1165" actId="26606"/>
          <ac:cxnSpMkLst>
            <pc:docMk/>
            <pc:sldMk cId="4108412412" sldId="2146845905"/>
            <ac:cxnSpMk id="10" creationId="{91B6081D-D3E8-4209-B85B-EB1C655A6272}"/>
          </ac:cxnSpMkLst>
        </pc:cxnChg>
        <pc:cxnChg chg="add del">
          <ac:chgData name="Vishakha Mahajan" userId="465f2100-bf22-4709-889e-b631f95650d2" providerId="ADAL" clId="{95C92503-A6AA-44D6-AFF1-34F103321321}" dt="2026-04-08T00:58:16.458" v="1165" actId="26606"/>
          <ac:cxnSpMkLst>
            <pc:docMk/>
            <pc:sldMk cId="4108412412" sldId="2146845905"/>
            <ac:cxnSpMk id="12" creationId="{28CA55E4-1295-45C8-BA05-5A9E705B749A}"/>
          </ac:cxnSpMkLst>
        </pc:cxnChg>
        <pc:cxnChg chg="add del">
          <ac:chgData name="Vishakha Mahajan" userId="465f2100-bf22-4709-889e-b631f95650d2" providerId="ADAL" clId="{95C92503-A6AA-44D6-AFF1-34F103321321}" dt="2026-04-08T00:58:16.458" v="1165" actId="26606"/>
          <ac:cxnSpMkLst>
            <pc:docMk/>
            <pc:sldMk cId="4108412412" sldId="2146845905"/>
            <ac:cxnSpMk id="14" creationId="{08C5794E-A9A1-4A23-AF68-C79A7822334C}"/>
          </ac:cxnSpMkLst>
        </pc:cxnChg>
      </pc:sldChg>
      <pc:sldMasterChg chg="delSldLayout">
        <pc:chgData name="Vishakha Mahajan" userId="465f2100-bf22-4709-889e-b631f95650d2" providerId="ADAL" clId="{95C92503-A6AA-44D6-AFF1-34F103321321}" dt="2026-04-08T01:05:45.675" v="1173" actId="47"/>
        <pc:sldMasterMkLst>
          <pc:docMk/>
          <pc:sldMasterMk cId="1236764983" sldId="2147483648"/>
        </pc:sldMasterMkLst>
        <pc:sldLayoutChg chg="del">
          <pc:chgData name="Vishakha Mahajan" userId="465f2100-bf22-4709-889e-b631f95650d2" providerId="ADAL" clId="{95C92503-A6AA-44D6-AFF1-34F103321321}" dt="2026-04-08T01:05:45.675" v="1173" actId="47"/>
          <pc:sldLayoutMkLst>
            <pc:docMk/>
            <pc:sldMasterMk cId="1236764983" sldId="2147483648"/>
            <pc:sldLayoutMk cId="69742157" sldId="2147483662"/>
          </pc:sldLayoutMkLst>
        </pc:sldLayoutChg>
      </pc:sldMaster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anagenix.sharepoint.com/Business/Products/Misc/All%20product%20related/Functional%20Foods/Clumping%20+%20FF%20PlanV2.xlsb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https://anagenix.sharepoint.com/Business/Products/Misc/All%20product%20related/Functional%20Foods/Clumping%20+%20FF%20PlanV2.xlsb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NZ" sz="1800" b="1"/>
              <a:t>Brain</a:t>
            </a:r>
            <a:r>
              <a:rPr lang="en-NZ" sz="1800" b="1" baseline="0"/>
              <a:t> Currant Particle Size Distribution</a:t>
            </a:r>
            <a:endParaRPr lang="en-NZ" sz="1800" b="1"/>
          </a:p>
        </c:rich>
      </c:tx>
      <c:layout>
        <c:manualLayout>
          <c:xMode val="edge"/>
          <c:yMode val="edge"/>
          <c:x val="0.13212886434895471"/>
          <c:y val="0.1213081829961128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NZ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5"/>
              </a:solidFill>
              <a:ln w="9525">
                <a:solidFill>
                  <a:schemeClr val="accent5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Braincurrant!$J$8:$J$14</c:f>
              <c:strCache>
                <c:ptCount val="7"/>
                <c:pt idx="0">
                  <c:v>1m</c:v>
                </c:pt>
                <c:pt idx="1">
                  <c:v>600mm</c:v>
                </c:pt>
                <c:pt idx="2">
                  <c:v>425mm </c:v>
                </c:pt>
                <c:pt idx="3">
                  <c:v>250mm </c:v>
                </c:pt>
                <c:pt idx="4">
                  <c:v>180mm </c:v>
                </c:pt>
                <c:pt idx="5">
                  <c:v>75mm </c:v>
                </c:pt>
                <c:pt idx="6">
                  <c:v>Base </c:v>
                </c:pt>
              </c:strCache>
            </c:strRef>
          </c:cat>
          <c:val>
            <c:numRef>
              <c:f>Braincurrant!$L$8:$L$14</c:f>
              <c:numCache>
                <c:formatCode>0.00%</c:formatCode>
                <c:ptCount val="7"/>
                <c:pt idx="0">
                  <c:v>0</c:v>
                </c:pt>
                <c:pt idx="1">
                  <c:v>0</c:v>
                </c:pt>
                <c:pt idx="2">
                  <c:v>1.1609907120743031E-3</c:v>
                </c:pt>
                <c:pt idx="3">
                  <c:v>4.5665634674922594E-2</c:v>
                </c:pt>
                <c:pt idx="4">
                  <c:v>0.1188080495356037</c:v>
                </c:pt>
                <c:pt idx="5">
                  <c:v>0.50851393188854488</c:v>
                </c:pt>
                <c:pt idx="6">
                  <c:v>0.32585139318885442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CD0-4700-A607-BC7797FFF692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84697072"/>
        <c:axId val="184692752"/>
      </c:lineChart>
      <c:catAx>
        <c:axId val="1846970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4692752"/>
        <c:crosses val="autoZero"/>
        <c:auto val="1"/>
        <c:lblAlgn val="ctr"/>
        <c:lblOffset val="100"/>
        <c:noMultiLvlLbl val="0"/>
      </c:catAx>
      <c:valAx>
        <c:axId val="1846927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46970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NZ" sz="2000" b="1"/>
              <a:t>Organoleptic Profile</a:t>
            </a:r>
          </a:p>
        </c:rich>
      </c:tx>
      <c:layout>
        <c:manualLayout>
          <c:xMode val="edge"/>
          <c:yMode val="edge"/>
          <c:x val="0.25909344163938924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radarChart>
        <c:radarStyle val="marker"/>
        <c:varyColors val="0"/>
        <c:ser>
          <c:idx val="0"/>
          <c:order val="0"/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cat>
            <c:strRef>
              <c:f>Braincurrant!$A$9:$A$15</c:f>
              <c:strCache>
                <c:ptCount val="7"/>
                <c:pt idx="0">
                  <c:v>Blackcurrant Flavor Intensity</c:v>
                </c:pt>
                <c:pt idx="1">
                  <c:v>Color Vibrancy</c:v>
                </c:pt>
                <c:pt idx="2">
                  <c:v>Aroma Intensity</c:v>
                </c:pt>
                <c:pt idx="3">
                  <c:v>Sweetness</c:v>
                </c:pt>
                <c:pt idx="4">
                  <c:v>Tart/Sour </c:v>
                </c:pt>
                <c:pt idx="5">
                  <c:v>Fruity/Berry Note </c:v>
                </c:pt>
                <c:pt idx="6">
                  <c:v>Puckering astringency (mouth‑puckering, sharp)</c:v>
                </c:pt>
              </c:strCache>
            </c:strRef>
          </c:cat>
          <c:val>
            <c:numRef>
              <c:f>Braincurrant!$H$9:$H$15</c:f>
              <c:numCache>
                <c:formatCode>General</c:formatCode>
                <c:ptCount val="7"/>
                <c:pt idx="0">
                  <c:v>9.3333333333333339</c:v>
                </c:pt>
                <c:pt idx="1">
                  <c:v>8.6666666666666661</c:v>
                </c:pt>
                <c:pt idx="2">
                  <c:v>4.666666666666667</c:v>
                </c:pt>
                <c:pt idx="3">
                  <c:v>2.1666666666666665</c:v>
                </c:pt>
                <c:pt idx="4">
                  <c:v>9.1666666666666661</c:v>
                </c:pt>
                <c:pt idx="5">
                  <c:v>7.166666666666667</c:v>
                </c:pt>
                <c:pt idx="6">
                  <c:v>6.166666666666667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C5A-4E91-AF02-C2342ADD657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17370463"/>
        <c:axId val="417370943"/>
      </c:radarChart>
      <c:catAx>
        <c:axId val="41737046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17370943"/>
        <c:crosses val="autoZero"/>
        <c:auto val="1"/>
        <c:lblAlgn val="ctr"/>
        <c:lblOffset val="100"/>
        <c:noMultiLvlLbl val="0"/>
      </c:catAx>
      <c:valAx>
        <c:axId val="41737094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1737046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2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N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6AF07-CFD3-4AC6-8E60-FDB3766915F7}" type="datetimeFigureOut">
              <a:rPr lang="en-NZ" smtClean="0"/>
              <a:t>8/04/2026</a:t>
            </a:fld>
            <a:endParaRPr lang="en-N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N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N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92979C-B8EE-4F6F-891B-0A9FA2A6E4C9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2959694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NZ" b="1" dirty="0"/>
              <a:t>What is </a:t>
            </a:r>
            <a:r>
              <a:rPr lang="en-NZ" b="1" dirty="0" err="1"/>
              <a:t>Braincurrant</a:t>
            </a:r>
            <a:r>
              <a:rPr lang="en-NZ" b="1" dirty="0"/>
              <a:t>®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NZ" dirty="0" err="1"/>
              <a:t>Braincurrant</a:t>
            </a:r>
            <a:r>
              <a:rPr lang="en-NZ" dirty="0"/>
              <a:t> is a premium, whole-fruit New Zealand blackcurrant powder developed by Anagenix to support cognitive performance and long-term brain health. </a:t>
            </a:r>
          </a:p>
          <a:p>
            <a:endParaRPr lang="en-N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B9C0FA-6740-45C3-A665-6737CFB97E0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7944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Braincurrant</a:t>
            </a:r>
            <a:r>
              <a:rPr lang="en-US" dirty="0"/>
              <a:t> offers a full nutritional panel, it is high in vitamin a, vitamin e, zinc, and dietary folate. </a:t>
            </a:r>
          </a:p>
          <a:p>
            <a:r>
              <a:rPr lang="en-US" dirty="0"/>
              <a:t>It is standardized to 650mg total anthocyanins. </a:t>
            </a:r>
          </a:p>
          <a:p>
            <a:r>
              <a:rPr lang="en-US" dirty="0"/>
              <a:t>The spider chart shows its organoleptic profile, its primarily berry </a:t>
            </a:r>
            <a:r>
              <a:rPr lang="en-US" dirty="0" err="1"/>
              <a:t>flavour</a:t>
            </a:r>
            <a:r>
              <a:rPr lang="en-US" dirty="0"/>
              <a:t>, but also has excellent color making it ideal for***both taste and color in a formulation.****</a:t>
            </a:r>
          </a:p>
          <a:p>
            <a:r>
              <a:rPr lang="en-US" dirty="0"/>
              <a:t>It is available in ***two formats, concentrate for liquids and powder for smoothie mixes, yogurts, etc. **</a:t>
            </a:r>
          </a:p>
          <a:p>
            <a:r>
              <a:rPr lang="en-US" dirty="0"/>
              <a:t>It has a low GI impact and low water activity. </a:t>
            </a:r>
          </a:p>
          <a:p>
            <a:r>
              <a:rPr lang="en-US" dirty="0"/>
              <a:t>The powder is mostly soluble but some </a:t>
            </a:r>
            <a:r>
              <a:rPr lang="en-US" dirty="0" err="1"/>
              <a:t>fibre</a:t>
            </a:r>
            <a:r>
              <a:rPr lang="en-US" dirty="0"/>
              <a:t> will settle in a drink but it is pleasant to consume.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770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0E70AC-76D6-E3FA-A1B1-85FA6A168B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3AFB87-5E3C-4898-6E6A-E0727FCC5D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N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399827-4413-FFC3-B79B-F939513774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7A353-18D5-4CD5-86B0-FD3E3CA39C38}" type="datetimeFigureOut">
              <a:rPr lang="en-NZ" smtClean="0"/>
              <a:t>8/04/2026</a:t>
            </a:fld>
            <a:endParaRPr lang="en-N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505E65-B623-B9CD-41E2-060209731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9C56D9-097F-E8EE-05B3-2716202B3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67A52-5B3A-491D-81F5-0D729C0E31E1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2953450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92E904-1BB8-CB65-81D4-5411E2341C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C10C24-87A4-849F-9C05-1A7745DC36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2866CD-C906-9FFF-2F64-CC9451D55B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7A353-18D5-4CD5-86B0-FD3E3CA39C38}" type="datetimeFigureOut">
              <a:rPr lang="en-NZ" smtClean="0"/>
              <a:t>8/04/2026</a:t>
            </a:fld>
            <a:endParaRPr lang="en-N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C00016-20EB-B4B1-1550-5627DA6895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58DA13-5193-6F93-184A-F1C8836B13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67A52-5B3A-491D-81F5-0D729C0E31E1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3695770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8DF0F2-FA05-EB6F-40EC-4D4423F03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76ADCF-1710-772A-FE08-94DAC94FF4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1C1ACC-74A4-9389-86AB-D82F38B455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7A353-18D5-4CD5-86B0-FD3E3CA39C38}" type="datetimeFigureOut">
              <a:rPr lang="en-NZ" smtClean="0"/>
              <a:t>8/04/2026</a:t>
            </a:fld>
            <a:endParaRPr lang="en-N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92AE32-1F9A-2522-3282-7A8866274B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924862-A2B4-C1C0-F603-6A126EEE84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67A52-5B3A-491D-81F5-0D729C0E31E1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2611092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ADDCB4-2A08-FECB-D219-8FC2A53E98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0306C4-560D-D8BD-D2CA-D25BAA983D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1CBD9C-6B34-A092-BCE1-4311AFADC4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C57592-62F2-0455-42D0-1BD2D2C403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7A353-18D5-4CD5-86B0-FD3E3CA39C38}" type="datetimeFigureOut">
              <a:rPr lang="en-NZ" smtClean="0"/>
              <a:t>8/04/2026</a:t>
            </a:fld>
            <a:endParaRPr lang="en-N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1A6085-DA87-14F6-6D69-E1B9CD0AFF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0DFBF6-7CD5-AB63-C074-05A54999C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67A52-5B3A-491D-81F5-0D729C0E31E1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429382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518C1-1A29-6CF4-7A22-ACF4A7DA8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57CB77-E569-8483-E6B2-1B76C8448F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C81B92-2C36-CD8E-1266-6277F61D2F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A034E4C-F3D4-D5C7-3CDE-3A41829314C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537B6D-3079-F063-E2D3-9001928CB2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CC988E1-EF35-BF61-38F3-588FB82914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7A353-18D5-4CD5-86B0-FD3E3CA39C38}" type="datetimeFigureOut">
              <a:rPr lang="en-NZ" smtClean="0"/>
              <a:t>8/04/2026</a:t>
            </a:fld>
            <a:endParaRPr lang="en-NZ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A7CFE9A-039C-210F-ABA9-0096FAE23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8996BAD-F7C6-18BA-7B24-59E57176E5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67A52-5B3A-491D-81F5-0D729C0E31E1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21999169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6CB88B-FA42-5364-BE09-7F17CAB879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C054BF-95A0-5E19-07FE-EEFFE47403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7A353-18D5-4CD5-86B0-FD3E3CA39C38}" type="datetimeFigureOut">
              <a:rPr lang="en-NZ" smtClean="0"/>
              <a:t>8/04/2026</a:t>
            </a:fld>
            <a:endParaRPr lang="en-NZ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E53C3B-7DED-7BA0-FED1-D34708B8F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9730EB1-F366-8A1A-FA38-57159E90E2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67A52-5B3A-491D-81F5-0D729C0E31E1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182821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80F6530-61F1-A2D9-7013-49CA9724E7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7A353-18D5-4CD5-86B0-FD3E3CA39C38}" type="datetimeFigureOut">
              <a:rPr lang="en-NZ" smtClean="0"/>
              <a:t>8/04/2026</a:t>
            </a:fld>
            <a:endParaRPr lang="en-NZ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003BB5-56BA-7C4E-74EC-679497BA39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226EF6-4629-C82C-AA7F-1A4E0CB1BB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67A52-5B3A-491D-81F5-0D729C0E31E1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485666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A50249-1C1A-0152-65B2-8040CD6A8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FF3802-1790-0EE0-49A8-A1372827B0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946255-22DC-65CD-C1C5-281BBF93E6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845944-9725-FBAC-4B25-EBA81B53BA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7A353-18D5-4CD5-86B0-FD3E3CA39C38}" type="datetimeFigureOut">
              <a:rPr lang="en-NZ" smtClean="0"/>
              <a:t>8/04/2026</a:t>
            </a:fld>
            <a:endParaRPr lang="en-N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0F514F-58E6-B588-1A6B-9FAEAC485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D3E501-2EB4-F761-5791-8605F38D8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67A52-5B3A-491D-81F5-0D729C0E31E1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21354715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3E4CE5-0E9D-2286-5FA9-540A4E0E1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F196A15-FC8C-19C6-73C7-E7F31480A9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N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A6FFB8-3ABE-4503-E406-5515E0AD9F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577FF3-F1F4-4F62-C128-0F34B87402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7A353-18D5-4CD5-86B0-FD3E3CA39C38}" type="datetimeFigureOut">
              <a:rPr lang="en-NZ" smtClean="0"/>
              <a:t>8/04/2026</a:t>
            </a:fld>
            <a:endParaRPr lang="en-N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B358FD-73F4-4557-5C74-6E32693FFC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FC4B22-E59A-AFEA-76BB-E43DEC11A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67A52-5B3A-491D-81F5-0D729C0E31E1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4245975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EB13C5-3C2F-9244-6307-1636A9462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A81F81-2355-9045-2142-D09B7C165A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9A34E9-FE62-6923-F0C9-039FA5B85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7A353-18D5-4CD5-86B0-FD3E3CA39C38}" type="datetimeFigureOut">
              <a:rPr lang="en-NZ" smtClean="0"/>
              <a:t>8/04/2026</a:t>
            </a:fld>
            <a:endParaRPr lang="en-N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C2A4E5-7A84-726B-BA8C-90CEF0BF5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F9457D-BFE1-D378-AC2B-4C45C5D9B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67A52-5B3A-491D-81F5-0D729C0E31E1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0011568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5873389-A527-95C1-386A-2DBC2C10E6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FA2F0E-66FB-E668-687A-F1DFB74833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E62C2E-8352-C24E-5503-973B6FD653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7A353-18D5-4CD5-86B0-FD3E3CA39C38}" type="datetimeFigureOut">
              <a:rPr lang="en-NZ" smtClean="0"/>
              <a:t>8/04/2026</a:t>
            </a:fld>
            <a:endParaRPr lang="en-N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438865-9820-CAF0-2BFE-87AB82D80D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FBF3BA-13EE-DA3E-DABE-04ECC658E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67A52-5B3A-491D-81F5-0D729C0E31E1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2669617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041674C9-E082-3076-D986-C99ED4FF27C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24999"/>
          <a:stretch/>
        </p:blipFill>
        <p:spPr>
          <a:xfrm>
            <a:off x="0" y="1"/>
            <a:ext cx="12179313" cy="6858001"/>
          </a:xfrm>
          <a:prstGeom prst="rect">
            <a:avLst/>
          </a:prstGeom>
        </p:spPr>
      </p:pic>
      <p:sp>
        <p:nvSpPr>
          <p:cNvPr id="7" name="Freeform 5">
            <a:extLst>
              <a:ext uri="{FF2B5EF4-FFF2-40B4-BE49-F238E27FC236}">
                <a16:creationId xmlns:a16="http://schemas.microsoft.com/office/drawing/2014/main" id="{3FDDDB10-6551-99A9-B92A-52C02664E5B5}"/>
              </a:ext>
            </a:extLst>
          </p:cNvPr>
          <p:cNvSpPr/>
          <p:nvPr userDrawn="1"/>
        </p:nvSpPr>
        <p:spPr>
          <a:xfrm flipH="1" flipV="1">
            <a:off x="1" y="1"/>
            <a:ext cx="896781" cy="896781"/>
          </a:xfrm>
          <a:custGeom>
            <a:avLst/>
            <a:gdLst/>
            <a:ahLst/>
            <a:cxnLst/>
            <a:rect l="l" t="t" r="r" b="b"/>
            <a:pathLst>
              <a:path w="2614584" h="2614584">
                <a:moveTo>
                  <a:pt x="2614584" y="2614584"/>
                </a:moveTo>
                <a:lnTo>
                  <a:pt x="0" y="2614584"/>
                </a:lnTo>
                <a:lnTo>
                  <a:pt x="0" y="0"/>
                </a:lnTo>
                <a:lnTo>
                  <a:pt x="2614584" y="0"/>
                </a:lnTo>
                <a:lnTo>
                  <a:pt x="2614584" y="2614584"/>
                </a:lnTo>
                <a:close/>
              </a:path>
            </a:pathLst>
          </a:custGeom>
          <a:blipFill dpi="0" rotWithShape="1">
            <a:blip>
              <a:alphaModFix amt="8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NZ" sz="180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E9B9334-CAF3-7CD8-7E2B-E30C9EC9A91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98" r="66568" b="38567"/>
          <a:stretch>
            <a:fillRect/>
          </a:stretch>
        </p:blipFill>
        <p:spPr>
          <a:xfrm>
            <a:off x="207352" y="239416"/>
            <a:ext cx="349177" cy="292791"/>
          </a:xfrm>
          <a:prstGeom prst="rect">
            <a:avLst/>
          </a:prstGeom>
        </p:spPr>
      </p:pic>
      <p:sp>
        <p:nvSpPr>
          <p:cNvPr id="9" name="Freeform 2">
            <a:extLst>
              <a:ext uri="{FF2B5EF4-FFF2-40B4-BE49-F238E27FC236}">
                <a16:creationId xmlns:a16="http://schemas.microsoft.com/office/drawing/2014/main" id="{E223E7B4-8405-943F-1B49-0E02B752A66B}"/>
              </a:ext>
            </a:extLst>
          </p:cNvPr>
          <p:cNvSpPr/>
          <p:nvPr userDrawn="1"/>
        </p:nvSpPr>
        <p:spPr>
          <a:xfrm rot="5400000">
            <a:off x="11381998" y="5741627"/>
            <a:ext cx="1080002" cy="540001"/>
          </a:xfrm>
          <a:custGeom>
            <a:avLst/>
            <a:gdLst/>
            <a:ahLst/>
            <a:cxnLst/>
            <a:rect l="l" t="t" r="r" b="b"/>
            <a:pathLst>
              <a:path w="1472602" h="736301">
                <a:moveTo>
                  <a:pt x="0" y="0"/>
                </a:moveTo>
                <a:lnTo>
                  <a:pt x="1472601" y="0"/>
                </a:lnTo>
                <a:lnTo>
                  <a:pt x="1472601" y="736301"/>
                </a:lnTo>
                <a:lnTo>
                  <a:pt x="0" y="736301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>
              <a:alphaModFix amt="85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NZ" sz="1800"/>
          </a:p>
        </p:txBody>
      </p:sp>
    </p:spTree>
    <p:extLst>
      <p:ext uri="{BB962C8B-B14F-4D97-AF65-F5344CB8AC3E}">
        <p14:creationId xmlns:p14="http://schemas.microsoft.com/office/powerpoint/2010/main" val="21375781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DF1F8"/>
          </a:solidFill>
          <a:ln/>
        </p:spPr>
        <p:txBody>
          <a:bodyPr/>
          <a:lstStyle/>
          <a:p>
            <a:endParaRPr lang="en-NZ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BFCFE"/>
          </a:solidFill>
          <a:ln/>
        </p:spPr>
        <p:txBody>
          <a:bodyPr/>
          <a:lstStyle/>
          <a:p>
            <a:endParaRPr lang="en-NZ"/>
          </a:p>
        </p:txBody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065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20AA55-4809-76E5-9932-D90CDBA48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783D8C-68B9-9916-88EE-1B9D1F5FD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DDD4AB-3E56-4962-668D-00EAB76B50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B87A353-18D5-4CD5-86B0-FD3E3CA39C38}" type="datetimeFigureOut">
              <a:rPr lang="en-NZ" smtClean="0"/>
              <a:t>8/04/2026</a:t>
            </a:fld>
            <a:endParaRPr lang="en-N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0D68BA-8708-54B1-6227-841903B22B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N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054DC-575B-87C6-8D61-0053F5E49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5667A52-5B3A-491D-81F5-0D729C0E31E1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23676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png"/><Relationship Id="rId4" Type="http://schemas.openxmlformats.org/officeDocument/2006/relationships/chart" Target="../charts/char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7238EAD-7FF7-591D-7681-017468381640}"/>
              </a:ext>
            </a:extLst>
          </p:cNvPr>
          <p:cNvSpPr/>
          <p:nvPr/>
        </p:nvSpPr>
        <p:spPr>
          <a:xfrm>
            <a:off x="782135" y="995056"/>
            <a:ext cx="10487024" cy="4867888"/>
          </a:xfrm>
          <a:prstGeom prst="roundRect">
            <a:avLst/>
          </a:prstGeom>
          <a:solidFill>
            <a:schemeClr val="bg1">
              <a:alpha val="91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3" name="TextBox 8">
            <a:extLst>
              <a:ext uri="{FF2B5EF4-FFF2-40B4-BE49-F238E27FC236}">
                <a16:creationId xmlns:a16="http://schemas.microsoft.com/office/drawing/2014/main" id="{CAFC860F-32DF-1594-3D9D-84F9760F30B1}"/>
              </a:ext>
            </a:extLst>
          </p:cNvPr>
          <p:cNvSpPr txBox="1"/>
          <p:nvPr/>
        </p:nvSpPr>
        <p:spPr>
          <a:xfrm>
            <a:off x="1324985" y="2765836"/>
            <a:ext cx="9401324" cy="122661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983"/>
              </a:lnSpc>
            </a:pPr>
            <a:br>
              <a:rPr lang="en-US" sz="3600" dirty="0">
                <a:latin typeface="Myriad Pro" panose="020B0503030403020204" pitchFamily="34" charset="0"/>
              </a:rPr>
            </a:br>
            <a:r>
              <a:rPr lang="en-US" sz="3600" dirty="0">
                <a:latin typeface="Myriad Pro" panose="020B0503030403020204" pitchFamily="34" charset="0"/>
              </a:rPr>
              <a:t>Functional Food</a:t>
            </a:r>
            <a:endParaRPr lang="en-US" sz="3600" b="1" dirty="0">
              <a:latin typeface="Myriad Pro" panose="020B0503030403020204" pitchFamily="34" charset="0"/>
              <a:ea typeface="Roboto Bold"/>
              <a:cs typeface="Roboto Bold"/>
              <a:sym typeface="Roboto Bold"/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12F475E0-30D1-1034-2714-40833D3DC0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841" y="2602067"/>
            <a:ext cx="4552576" cy="826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3C400C3D-98C6-42F8-AE6B-934DD3EB50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65483" y="1407554"/>
            <a:ext cx="7130580" cy="3593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778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460276" y="207938"/>
            <a:ext cx="7632164" cy="4244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333"/>
              </a:lnSpc>
            </a:pPr>
            <a:r>
              <a:rPr lang="en-US" sz="3200" b="1" dirty="0" err="1">
                <a:latin typeface="Myriad Pro" panose="020B0503030403020204" pitchFamily="34" charset="0"/>
                <a:ea typeface="Roboto Slab" pitchFamily="34" charset="-122"/>
                <a:cs typeface="Roboto Slab" pitchFamily="34" charset="-120"/>
              </a:rPr>
              <a:t>Braincurrant</a:t>
            </a:r>
            <a:r>
              <a:rPr lang="en-US" sz="3200" b="1" dirty="0">
                <a:latin typeface="Myriad Pro" panose="020B0503030403020204" pitchFamily="34" charset="0"/>
                <a:ea typeface="Roboto Slab" pitchFamily="34" charset="-122"/>
                <a:cs typeface="Roboto Slab" pitchFamily="34" charset="-120"/>
              </a:rPr>
              <a:t>®: Comprehensive Cognitive Support</a:t>
            </a:r>
            <a:endParaRPr lang="en-US" sz="3200" b="1" dirty="0">
              <a:latin typeface="Myriad Pro" panose="020B0503030403020204" pitchFamily="34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475457" y="1234693"/>
            <a:ext cx="4611401" cy="1584325"/>
          </a:xfrm>
          <a:prstGeom prst="roundRect">
            <a:avLst>
              <a:gd name="adj" fmla="val 1286"/>
            </a:avLst>
          </a:prstGeom>
          <a:noFill/>
          <a:ln w="7620">
            <a:solidFill>
              <a:srgbClr val="000000">
                <a:alpha val="8000"/>
              </a:srgbClr>
            </a:solidFill>
            <a:prstDash val="solid"/>
          </a:ln>
        </p:spPr>
        <p:txBody>
          <a:bodyPr/>
          <a:lstStyle/>
          <a:p>
            <a:endParaRPr lang="en-NZ" sz="1500"/>
          </a:p>
        </p:txBody>
      </p:sp>
      <p:sp>
        <p:nvSpPr>
          <p:cNvPr id="5" name="Shape 2"/>
          <p:cNvSpPr/>
          <p:nvPr/>
        </p:nvSpPr>
        <p:spPr>
          <a:xfrm>
            <a:off x="481807" y="1241043"/>
            <a:ext cx="5442148" cy="392907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  <p:txBody>
          <a:bodyPr/>
          <a:lstStyle/>
          <a:p>
            <a:endParaRPr lang="en-NZ" sz="1500">
              <a:latin typeface="Myriad Pro" panose="020B0503030403020204"/>
            </a:endParaRPr>
          </a:p>
        </p:txBody>
      </p:sp>
      <p:sp>
        <p:nvSpPr>
          <p:cNvPr id="6" name="Text 3"/>
          <p:cNvSpPr/>
          <p:nvPr/>
        </p:nvSpPr>
        <p:spPr>
          <a:xfrm>
            <a:off x="617637" y="1328852"/>
            <a:ext cx="2446238" cy="2172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708"/>
              </a:lnSpc>
            </a:pPr>
            <a:r>
              <a:rPr lang="en-US" sz="1042" b="1" dirty="0">
                <a:solidFill>
                  <a:srgbClr val="15213F"/>
                </a:solidFill>
                <a:latin typeface="Myriad Pro" panose="020B0503030403020204" pitchFamily="34" charset="0"/>
                <a:ea typeface="Roboto" pitchFamily="34" charset="-122"/>
                <a:cs typeface="Roboto" pitchFamily="34" charset="-120"/>
              </a:rPr>
              <a:t>pH</a:t>
            </a:r>
            <a:endParaRPr lang="en-US" sz="1042" dirty="0">
              <a:latin typeface="Myriad Pro" panose="020B0503030403020204" pitchFamily="34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2432994" y="1356669"/>
            <a:ext cx="2446238" cy="2172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708"/>
              </a:lnSpc>
            </a:pPr>
            <a:r>
              <a:rPr lang="en-US" sz="1042" dirty="0">
                <a:solidFill>
                  <a:srgbClr val="15213F"/>
                </a:solidFill>
                <a:latin typeface="Myriad Pro" panose="020B0503030403020204" pitchFamily="34" charset="0"/>
                <a:ea typeface="Roboto" pitchFamily="34" charset="-122"/>
                <a:cs typeface="Roboto" pitchFamily="34" charset="-120"/>
              </a:rPr>
              <a:t>3.0</a:t>
            </a:r>
            <a:endParaRPr lang="en-US" sz="1042" dirty="0">
              <a:latin typeface="Myriad Pro" panose="020B0503030403020204" pitchFamily="34" charset="0"/>
            </a:endParaRPr>
          </a:p>
        </p:txBody>
      </p:sp>
      <p:sp>
        <p:nvSpPr>
          <p:cNvPr id="8" name="Shape 5"/>
          <p:cNvSpPr/>
          <p:nvPr/>
        </p:nvSpPr>
        <p:spPr>
          <a:xfrm>
            <a:off x="481807" y="1633949"/>
            <a:ext cx="4611401" cy="392907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  <p:txBody>
          <a:bodyPr/>
          <a:lstStyle/>
          <a:p>
            <a:endParaRPr lang="en-NZ" sz="1500">
              <a:latin typeface="Myriad Pro" panose="020B0503030403020204"/>
            </a:endParaRPr>
          </a:p>
        </p:txBody>
      </p:sp>
      <p:sp>
        <p:nvSpPr>
          <p:cNvPr id="9" name="Text 6"/>
          <p:cNvSpPr/>
          <p:nvPr/>
        </p:nvSpPr>
        <p:spPr>
          <a:xfrm>
            <a:off x="617637" y="1721759"/>
            <a:ext cx="2446238" cy="2172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708"/>
              </a:lnSpc>
            </a:pPr>
            <a:r>
              <a:rPr lang="en-US" sz="1042" b="1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Solubility</a:t>
            </a:r>
            <a:endParaRPr lang="en-US" sz="1042" dirty="0"/>
          </a:p>
        </p:txBody>
      </p:sp>
      <p:sp>
        <p:nvSpPr>
          <p:cNvPr id="10" name="Text 7"/>
          <p:cNvSpPr/>
          <p:nvPr/>
        </p:nvSpPr>
        <p:spPr>
          <a:xfrm>
            <a:off x="2432994" y="1750207"/>
            <a:ext cx="2446238" cy="2172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708"/>
              </a:lnSpc>
            </a:pPr>
            <a:r>
              <a:rPr lang="en-US" sz="1042" dirty="0">
                <a:solidFill>
                  <a:srgbClr val="15213F"/>
                </a:solidFill>
                <a:latin typeface="Myriad Pro" panose="020B0503030403020204"/>
                <a:ea typeface="Roboto" pitchFamily="34" charset="-122"/>
                <a:cs typeface="Roboto" pitchFamily="34" charset="-120"/>
              </a:rPr>
              <a:t>TBC</a:t>
            </a:r>
            <a:endParaRPr lang="en-US" sz="1042" dirty="0">
              <a:latin typeface="Myriad Pro" panose="020B0503030403020204"/>
            </a:endParaRPr>
          </a:p>
        </p:txBody>
      </p:sp>
      <p:sp>
        <p:nvSpPr>
          <p:cNvPr id="11" name="Shape 8"/>
          <p:cNvSpPr/>
          <p:nvPr/>
        </p:nvSpPr>
        <p:spPr>
          <a:xfrm>
            <a:off x="481807" y="2026856"/>
            <a:ext cx="4611401" cy="392907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  <p:txBody>
          <a:bodyPr/>
          <a:lstStyle/>
          <a:p>
            <a:endParaRPr lang="en-NZ" sz="1500">
              <a:latin typeface="Myriad Pro" panose="020B0503030403020204"/>
            </a:endParaRPr>
          </a:p>
        </p:txBody>
      </p:sp>
      <p:sp>
        <p:nvSpPr>
          <p:cNvPr id="12" name="Text 9"/>
          <p:cNvSpPr/>
          <p:nvPr/>
        </p:nvSpPr>
        <p:spPr>
          <a:xfrm>
            <a:off x="617637" y="2114665"/>
            <a:ext cx="2446238" cy="2172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708"/>
              </a:lnSpc>
            </a:pPr>
            <a:r>
              <a:rPr lang="en-US" sz="1042" b="1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Shelf Life</a:t>
            </a:r>
            <a:endParaRPr lang="en-US" sz="1042" dirty="0"/>
          </a:p>
        </p:txBody>
      </p:sp>
      <p:sp>
        <p:nvSpPr>
          <p:cNvPr id="13" name="Text 10"/>
          <p:cNvSpPr/>
          <p:nvPr/>
        </p:nvSpPr>
        <p:spPr>
          <a:xfrm>
            <a:off x="2432994" y="2159748"/>
            <a:ext cx="2446238" cy="2172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708"/>
              </a:lnSpc>
            </a:pPr>
            <a:r>
              <a:rPr lang="en-US" sz="1042" dirty="0">
                <a:solidFill>
                  <a:srgbClr val="15213F"/>
                </a:solidFill>
                <a:latin typeface="Myriad Pro" panose="020B0503030403020204"/>
                <a:ea typeface="Roboto" pitchFamily="34" charset="-122"/>
                <a:cs typeface="Roboto" pitchFamily="34" charset="-120"/>
              </a:rPr>
              <a:t>36 months</a:t>
            </a:r>
            <a:endParaRPr lang="en-US" sz="1042" dirty="0">
              <a:latin typeface="Myriad Pro" panose="020B0503030403020204"/>
            </a:endParaRPr>
          </a:p>
        </p:txBody>
      </p:sp>
      <p:sp>
        <p:nvSpPr>
          <p:cNvPr id="14" name="Shape 11"/>
          <p:cNvSpPr/>
          <p:nvPr/>
        </p:nvSpPr>
        <p:spPr>
          <a:xfrm>
            <a:off x="481807" y="2419762"/>
            <a:ext cx="4611401" cy="392907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  <p:txBody>
          <a:bodyPr/>
          <a:lstStyle/>
          <a:p>
            <a:endParaRPr lang="en-NZ" sz="1500">
              <a:latin typeface="Myriad Pro" panose="020B0503030403020204"/>
            </a:endParaRPr>
          </a:p>
        </p:txBody>
      </p:sp>
      <p:sp>
        <p:nvSpPr>
          <p:cNvPr id="15" name="Text 12"/>
          <p:cNvSpPr/>
          <p:nvPr/>
        </p:nvSpPr>
        <p:spPr>
          <a:xfrm>
            <a:off x="617637" y="2507571"/>
            <a:ext cx="2446238" cy="2172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708"/>
              </a:lnSpc>
            </a:pPr>
            <a:r>
              <a:rPr lang="en-US" sz="1042" b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Bulk Density</a:t>
            </a:r>
            <a:endParaRPr lang="en-US" sz="1042"/>
          </a:p>
        </p:txBody>
      </p:sp>
      <p:sp>
        <p:nvSpPr>
          <p:cNvPr id="16" name="Text 13"/>
          <p:cNvSpPr/>
          <p:nvPr/>
        </p:nvSpPr>
        <p:spPr>
          <a:xfrm>
            <a:off x="2432994" y="2482014"/>
            <a:ext cx="2446238" cy="2172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708"/>
              </a:lnSpc>
            </a:pPr>
            <a:r>
              <a:rPr lang="en-US" sz="1042" dirty="0">
                <a:latin typeface="Myriad Pro" panose="020B0503030403020204"/>
              </a:rPr>
              <a:t>0.61 g/mL</a:t>
            </a:r>
          </a:p>
        </p:txBody>
      </p:sp>
      <p:sp>
        <p:nvSpPr>
          <p:cNvPr id="18" name="Text 14"/>
          <p:cNvSpPr/>
          <p:nvPr/>
        </p:nvSpPr>
        <p:spPr>
          <a:xfrm>
            <a:off x="475457" y="700860"/>
            <a:ext cx="7458428" cy="4082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708"/>
              </a:lnSpc>
            </a:pPr>
            <a:r>
              <a:rPr lang="en-US" sz="1400" dirty="0">
                <a:solidFill>
                  <a:srgbClr val="400046"/>
                </a:solidFill>
                <a:latin typeface="Myriad Pro" panose="020B0503030403020204" pitchFamily="34" charset="0"/>
                <a:ea typeface="Roboto" pitchFamily="34" charset="-122"/>
                <a:cs typeface="Roboto" pitchFamily="34" charset="-120"/>
              </a:rPr>
              <a:t>This unique </a:t>
            </a:r>
            <a:r>
              <a:rPr lang="en-US" sz="1400" dirty="0" err="1">
                <a:solidFill>
                  <a:srgbClr val="400046"/>
                </a:solidFill>
                <a:latin typeface="Myriad Pro" panose="020B0503030403020204" pitchFamily="34" charset="0"/>
                <a:ea typeface="Roboto" pitchFamily="34" charset="-122"/>
                <a:cs typeface="Roboto" pitchFamily="34" charset="-120"/>
              </a:rPr>
              <a:t>braincurrant</a:t>
            </a:r>
            <a:r>
              <a:rPr lang="en-US" sz="1400" dirty="0">
                <a:solidFill>
                  <a:srgbClr val="400046"/>
                </a:solidFill>
                <a:latin typeface="Myriad Pro" panose="020B0503030403020204" pitchFamily="34" charset="0"/>
                <a:ea typeface="Roboto" pitchFamily="34" charset="-122"/>
                <a:cs typeface="Roboto" pitchFamily="34" charset="-120"/>
              </a:rPr>
              <a:t> powder delivers potent anthocyanins and polyphenols. </a:t>
            </a:r>
          </a:p>
          <a:p>
            <a:pPr>
              <a:lnSpc>
                <a:spcPts val="1708"/>
              </a:lnSpc>
            </a:pPr>
            <a:r>
              <a:rPr lang="en-US" sz="1400" dirty="0">
                <a:solidFill>
                  <a:srgbClr val="400046"/>
                </a:solidFill>
                <a:latin typeface="Myriad Pro" panose="020B0503030403020204" pitchFamily="34" charset="0"/>
                <a:ea typeface="Roboto" pitchFamily="34" charset="-122"/>
                <a:cs typeface="Roboto" pitchFamily="34" charset="-120"/>
              </a:rPr>
              <a:t>Its vibrant color and tangy flavor enhance functional beverages, gummies, and lozenges.</a:t>
            </a:r>
            <a:endParaRPr lang="en-US" sz="1400" dirty="0">
              <a:solidFill>
                <a:srgbClr val="400046"/>
              </a:solidFill>
              <a:latin typeface="Myriad Pro" panose="020B0503030403020204" pitchFamily="34" charset="0"/>
            </a:endParaRPr>
          </a:p>
        </p:txBody>
      </p:sp>
      <p:sp>
        <p:nvSpPr>
          <p:cNvPr id="20" name="Shape 1">
            <a:extLst>
              <a:ext uri="{FF2B5EF4-FFF2-40B4-BE49-F238E27FC236}">
                <a16:creationId xmlns:a16="http://schemas.microsoft.com/office/drawing/2014/main" id="{3DA966A5-0C30-5CF3-D5FC-C20F41DD6D64}"/>
              </a:ext>
            </a:extLst>
          </p:cNvPr>
          <p:cNvSpPr/>
          <p:nvPr/>
        </p:nvSpPr>
        <p:spPr>
          <a:xfrm>
            <a:off x="460276" y="2776255"/>
            <a:ext cx="4639282" cy="1584325"/>
          </a:xfrm>
          <a:prstGeom prst="roundRect">
            <a:avLst>
              <a:gd name="adj" fmla="val 1286"/>
            </a:avLst>
          </a:prstGeom>
          <a:noFill/>
          <a:ln w="7620">
            <a:solidFill>
              <a:srgbClr val="000000">
                <a:alpha val="8000"/>
              </a:srgbClr>
            </a:solidFill>
            <a:prstDash val="solid"/>
          </a:ln>
        </p:spPr>
        <p:txBody>
          <a:bodyPr/>
          <a:lstStyle/>
          <a:p>
            <a:endParaRPr lang="en-NZ" sz="1500"/>
          </a:p>
        </p:txBody>
      </p:sp>
      <p:sp>
        <p:nvSpPr>
          <p:cNvPr id="21" name="Shape 2">
            <a:extLst>
              <a:ext uri="{FF2B5EF4-FFF2-40B4-BE49-F238E27FC236}">
                <a16:creationId xmlns:a16="http://schemas.microsoft.com/office/drawing/2014/main" id="{C30AE738-C26C-28EC-575B-422A620FB552}"/>
              </a:ext>
            </a:extLst>
          </p:cNvPr>
          <p:cNvSpPr/>
          <p:nvPr/>
        </p:nvSpPr>
        <p:spPr>
          <a:xfrm>
            <a:off x="466626" y="2812669"/>
            <a:ext cx="4626582" cy="392907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  <p:txBody>
          <a:bodyPr/>
          <a:lstStyle/>
          <a:p>
            <a:endParaRPr lang="en-NZ" sz="1500">
              <a:latin typeface="Myriad Pro" panose="020B0503030403020204"/>
            </a:endParaRPr>
          </a:p>
        </p:txBody>
      </p:sp>
      <p:sp>
        <p:nvSpPr>
          <p:cNvPr id="22" name="Text 3">
            <a:extLst>
              <a:ext uri="{FF2B5EF4-FFF2-40B4-BE49-F238E27FC236}">
                <a16:creationId xmlns:a16="http://schemas.microsoft.com/office/drawing/2014/main" id="{E663FABA-E8B1-F1FB-8E8F-59030C64FC6A}"/>
              </a:ext>
            </a:extLst>
          </p:cNvPr>
          <p:cNvSpPr/>
          <p:nvPr/>
        </p:nvSpPr>
        <p:spPr>
          <a:xfrm>
            <a:off x="602456" y="2870414"/>
            <a:ext cx="2446238" cy="2172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708"/>
              </a:lnSpc>
            </a:pPr>
            <a:r>
              <a:rPr lang="en-US" sz="1042" b="1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Standardized Bioactive</a:t>
            </a:r>
            <a:endParaRPr lang="en-US" sz="1042" dirty="0"/>
          </a:p>
        </p:txBody>
      </p:sp>
      <p:sp>
        <p:nvSpPr>
          <p:cNvPr id="23" name="Text 4">
            <a:extLst>
              <a:ext uri="{FF2B5EF4-FFF2-40B4-BE49-F238E27FC236}">
                <a16:creationId xmlns:a16="http://schemas.microsoft.com/office/drawing/2014/main" id="{F2DFC140-926A-EA86-BAAD-D7136BA3AB8A}"/>
              </a:ext>
            </a:extLst>
          </p:cNvPr>
          <p:cNvSpPr/>
          <p:nvPr/>
        </p:nvSpPr>
        <p:spPr>
          <a:xfrm>
            <a:off x="2432994" y="2906825"/>
            <a:ext cx="2446238" cy="2172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708"/>
              </a:lnSpc>
            </a:pPr>
            <a:r>
              <a:rPr lang="en-US" sz="1042" dirty="0">
                <a:latin typeface="Myriad Pro" panose="020B0503030403020204"/>
              </a:rPr>
              <a:t>&gt;3g Total Polyphenol Content </a:t>
            </a:r>
          </a:p>
        </p:txBody>
      </p:sp>
      <p:sp>
        <p:nvSpPr>
          <p:cNvPr id="24" name="Shape 5">
            <a:extLst>
              <a:ext uri="{FF2B5EF4-FFF2-40B4-BE49-F238E27FC236}">
                <a16:creationId xmlns:a16="http://schemas.microsoft.com/office/drawing/2014/main" id="{6C907951-59C0-DDCF-313B-83E1C5DE378B}"/>
              </a:ext>
            </a:extLst>
          </p:cNvPr>
          <p:cNvSpPr/>
          <p:nvPr/>
        </p:nvSpPr>
        <p:spPr>
          <a:xfrm>
            <a:off x="466626" y="3175511"/>
            <a:ext cx="4639282" cy="392907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  <p:txBody>
          <a:bodyPr/>
          <a:lstStyle/>
          <a:p>
            <a:endParaRPr lang="en-NZ" sz="1500">
              <a:latin typeface="Myriad Pro" panose="020B0503030403020204"/>
            </a:endParaRPr>
          </a:p>
        </p:txBody>
      </p:sp>
      <p:sp>
        <p:nvSpPr>
          <p:cNvPr id="25" name="Text 6">
            <a:extLst>
              <a:ext uri="{FF2B5EF4-FFF2-40B4-BE49-F238E27FC236}">
                <a16:creationId xmlns:a16="http://schemas.microsoft.com/office/drawing/2014/main" id="{4D389C77-B7B0-39CE-69E0-AD2D4241422F}"/>
              </a:ext>
            </a:extLst>
          </p:cNvPr>
          <p:cNvSpPr/>
          <p:nvPr/>
        </p:nvSpPr>
        <p:spPr>
          <a:xfrm>
            <a:off x="602456" y="3263321"/>
            <a:ext cx="2446238" cy="2172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708"/>
              </a:lnSpc>
            </a:pPr>
            <a:r>
              <a:rPr lang="en-US" sz="1042" b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Sugar %</a:t>
            </a:r>
            <a:endParaRPr lang="en-US" sz="1042"/>
          </a:p>
        </p:txBody>
      </p:sp>
      <p:sp>
        <p:nvSpPr>
          <p:cNvPr id="26" name="Text 7">
            <a:extLst>
              <a:ext uri="{FF2B5EF4-FFF2-40B4-BE49-F238E27FC236}">
                <a16:creationId xmlns:a16="http://schemas.microsoft.com/office/drawing/2014/main" id="{EB63CDE4-6CB0-DA89-DCAB-1809514AC22E}"/>
              </a:ext>
            </a:extLst>
          </p:cNvPr>
          <p:cNvSpPr/>
          <p:nvPr/>
        </p:nvSpPr>
        <p:spPr>
          <a:xfrm>
            <a:off x="2432994" y="3328060"/>
            <a:ext cx="2446238" cy="2172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708"/>
              </a:lnSpc>
            </a:pPr>
            <a:r>
              <a:rPr lang="en-US" sz="1042" dirty="0">
                <a:solidFill>
                  <a:srgbClr val="15213F"/>
                </a:solidFill>
                <a:latin typeface="Myriad Pro" panose="020B0503030403020204"/>
                <a:ea typeface="Roboto" pitchFamily="34" charset="-122"/>
                <a:cs typeface="Roboto" pitchFamily="34" charset="-120"/>
              </a:rPr>
              <a:t>Low GI Index</a:t>
            </a:r>
            <a:endParaRPr lang="en-US" sz="1042" dirty="0">
              <a:latin typeface="Myriad Pro" panose="020B0503030403020204"/>
            </a:endParaRPr>
          </a:p>
        </p:txBody>
      </p:sp>
      <p:sp>
        <p:nvSpPr>
          <p:cNvPr id="27" name="Shape 8">
            <a:extLst>
              <a:ext uri="{FF2B5EF4-FFF2-40B4-BE49-F238E27FC236}">
                <a16:creationId xmlns:a16="http://schemas.microsoft.com/office/drawing/2014/main" id="{56317397-7802-60E2-FFD3-FABDB119D97A}"/>
              </a:ext>
            </a:extLst>
          </p:cNvPr>
          <p:cNvSpPr/>
          <p:nvPr/>
        </p:nvSpPr>
        <p:spPr>
          <a:xfrm>
            <a:off x="466626" y="3568417"/>
            <a:ext cx="4632932" cy="392907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  <p:txBody>
          <a:bodyPr/>
          <a:lstStyle/>
          <a:p>
            <a:endParaRPr lang="en-NZ" sz="1500">
              <a:latin typeface="Myriad Pro" panose="020B0503030403020204"/>
            </a:endParaRPr>
          </a:p>
        </p:txBody>
      </p:sp>
      <p:sp>
        <p:nvSpPr>
          <p:cNvPr id="28" name="Text 9">
            <a:extLst>
              <a:ext uri="{FF2B5EF4-FFF2-40B4-BE49-F238E27FC236}">
                <a16:creationId xmlns:a16="http://schemas.microsoft.com/office/drawing/2014/main" id="{B87FCDD7-76A8-F886-08AD-AC28905E4B44}"/>
              </a:ext>
            </a:extLst>
          </p:cNvPr>
          <p:cNvSpPr/>
          <p:nvPr/>
        </p:nvSpPr>
        <p:spPr>
          <a:xfrm>
            <a:off x="602456" y="3656226"/>
            <a:ext cx="2446238" cy="2172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708"/>
              </a:lnSpc>
            </a:pPr>
            <a:r>
              <a:rPr lang="en-US" sz="1042" b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Water Activity </a:t>
            </a:r>
            <a:endParaRPr lang="en-US" sz="1042"/>
          </a:p>
        </p:txBody>
      </p:sp>
      <p:sp>
        <p:nvSpPr>
          <p:cNvPr id="29" name="Text 10">
            <a:extLst>
              <a:ext uri="{FF2B5EF4-FFF2-40B4-BE49-F238E27FC236}">
                <a16:creationId xmlns:a16="http://schemas.microsoft.com/office/drawing/2014/main" id="{3198BB5C-5929-7F72-61BA-15737336A7D5}"/>
              </a:ext>
            </a:extLst>
          </p:cNvPr>
          <p:cNvSpPr/>
          <p:nvPr/>
        </p:nvSpPr>
        <p:spPr>
          <a:xfrm>
            <a:off x="2432994" y="3684675"/>
            <a:ext cx="2446238" cy="2172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708"/>
              </a:lnSpc>
            </a:pPr>
            <a:r>
              <a:rPr lang="en-US" sz="1042" dirty="0">
                <a:latin typeface="Myriad Pro" panose="020B0503030403020204"/>
              </a:rPr>
              <a:t>&lt;0.2</a:t>
            </a:r>
          </a:p>
        </p:txBody>
      </p:sp>
      <p:sp>
        <p:nvSpPr>
          <p:cNvPr id="30" name="Shape 11">
            <a:extLst>
              <a:ext uri="{FF2B5EF4-FFF2-40B4-BE49-F238E27FC236}">
                <a16:creationId xmlns:a16="http://schemas.microsoft.com/office/drawing/2014/main" id="{4FAF9572-307F-0EBE-D47F-B02AE7595163}"/>
              </a:ext>
            </a:extLst>
          </p:cNvPr>
          <p:cNvSpPr/>
          <p:nvPr/>
        </p:nvSpPr>
        <p:spPr>
          <a:xfrm>
            <a:off x="466626" y="3961323"/>
            <a:ext cx="4626582" cy="392907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  <p:txBody>
          <a:bodyPr/>
          <a:lstStyle/>
          <a:p>
            <a:endParaRPr lang="en-NZ" sz="1500"/>
          </a:p>
        </p:txBody>
      </p:sp>
      <p:sp>
        <p:nvSpPr>
          <p:cNvPr id="31" name="Text 12">
            <a:extLst>
              <a:ext uri="{FF2B5EF4-FFF2-40B4-BE49-F238E27FC236}">
                <a16:creationId xmlns:a16="http://schemas.microsoft.com/office/drawing/2014/main" id="{5D3FCC89-68F6-CE8D-378C-30C4C0FAF223}"/>
              </a:ext>
            </a:extLst>
          </p:cNvPr>
          <p:cNvSpPr/>
          <p:nvPr/>
        </p:nvSpPr>
        <p:spPr>
          <a:xfrm>
            <a:off x="602456" y="4049133"/>
            <a:ext cx="2446238" cy="2172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708"/>
              </a:lnSpc>
            </a:pPr>
            <a:r>
              <a:rPr lang="en-US" sz="1042" b="1">
                <a:solidFill>
                  <a:srgbClr val="15213F"/>
                </a:solidFill>
                <a:latin typeface="Myriad Pro" panose="020B0503030403020204"/>
                <a:ea typeface="Roboto" pitchFamily="34" charset="-122"/>
                <a:cs typeface="Roboto" pitchFamily="34" charset="-120"/>
              </a:rPr>
              <a:t>Format </a:t>
            </a:r>
            <a:endParaRPr lang="en-US" sz="1042">
              <a:latin typeface="Myriad Pro" panose="020B0503030403020204"/>
            </a:endParaRPr>
          </a:p>
        </p:txBody>
      </p:sp>
      <p:sp>
        <p:nvSpPr>
          <p:cNvPr id="32" name="Text 13">
            <a:extLst>
              <a:ext uri="{FF2B5EF4-FFF2-40B4-BE49-F238E27FC236}">
                <a16:creationId xmlns:a16="http://schemas.microsoft.com/office/drawing/2014/main" id="{938DC61C-B810-68F0-2CD4-C304CAD7B14F}"/>
              </a:ext>
            </a:extLst>
          </p:cNvPr>
          <p:cNvSpPr/>
          <p:nvPr/>
        </p:nvSpPr>
        <p:spPr>
          <a:xfrm>
            <a:off x="2432994" y="4085522"/>
            <a:ext cx="2446238" cy="2172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708"/>
              </a:lnSpc>
            </a:pPr>
            <a:r>
              <a:rPr lang="en-US" sz="1042" dirty="0">
                <a:solidFill>
                  <a:srgbClr val="15213F"/>
                </a:solidFill>
                <a:latin typeface="Myriad Pro" panose="020B0503030403020204"/>
                <a:ea typeface="Roboto" pitchFamily="34" charset="-122"/>
                <a:cs typeface="Roboto" pitchFamily="34" charset="-120"/>
              </a:rPr>
              <a:t>Powder</a:t>
            </a:r>
            <a:endParaRPr lang="en-US" sz="1042" dirty="0">
              <a:latin typeface="Myriad Pro" panose="020B0503030403020204"/>
            </a:endParaRPr>
          </a:p>
        </p:txBody>
      </p:sp>
      <p:sp>
        <p:nvSpPr>
          <p:cNvPr id="43" name="Shape 2">
            <a:extLst>
              <a:ext uri="{FF2B5EF4-FFF2-40B4-BE49-F238E27FC236}">
                <a16:creationId xmlns:a16="http://schemas.microsoft.com/office/drawing/2014/main" id="{8FE87BA0-21E3-F6B3-B2F7-295A07010C39}"/>
              </a:ext>
            </a:extLst>
          </p:cNvPr>
          <p:cNvSpPr/>
          <p:nvPr/>
        </p:nvSpPr>
        <p:spPr>
          <a:xfrm>
            <a:off x="460276" y="4347782"/>
            <a:ext cx="4645632" cy="392907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  <p:txBody>
          <a:bodyPr/>
          <a:lstStyle/>
          <a:p>
            <a:endParaRPr lang="en-NZ" sz="1500">
              <a:latin typeface="Myriad Pro" panose="020B0503030403020204"/>
            </a:endParaRPr>
          </a:p>
        </p:txBody>
      </p:sp>
      <p:sp>
        <p:nvSpPr>
          <p:cNvPr id="44" name="Text 3">
            <a:extLst>
              <a:ext uri="{FF2B5EF4-FFF2-40B4-BE49-F238E27FC236}">
                <a16:creationId xmlns:a16="http://schemas.microsoft.com/office/drawing/2014/main" id="{52DE5098-7788-AEE9-D723-0D5CBAA6CAB3}"/>
              </a:ext>
            </a:extLst>
          </p:cNvPr>
          <p:cNvSpPr/>
          <p:nvPr/>
        </p:nvSpPr>
        <p:spPr>
          <a:xfrm>
            <a:off x="596106" y="4435591"/>
            <a:ext cx="2446238" cy="2172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708"/>
              </a:lnSpc>
            </a:pPr>
            <a:r>
              <a:rPr lang="en-US" sz="1042" b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Dosage</a:t>
            </a:r>
            <a:endParaRPr lang="en-US" sz="1042"/>
          </a:p>
        </p:txBody>
      </p:sp>
      <p:sp>
        <p:nvSpPr>
          <p:cNvPr id="45" name="Text 4">
            <a:extLst>
              <a:ext uri="{FF2B5EF4-FFF2-40B4-BE49-F238E27FC236}">
                <a16:creationId xmlns:a16="http://schemas.microsoft.com/office/drawing/2014/main" id="{633FEAEB-B291-14A9-8AB5-128083178749}"/>
              </a:ext>
            </a:extLst>
          </p:cNvPr>
          <p:cNvSpPr/>
          <p:nvPr/>
        </p:nvSpPr>
        <p:spPr>
          <a:xfrm>
            <a:off x="2432994" y="4480562"/>
            <a:ext cx="2446238" cy="2172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708"/>
              </a:lnSpc>
            </a:pPr>
            <a:r>
              <a:rPr lang="en-US" sz="1042" dirty="0">
                <a:latin typeface="Myriad Pro" panose="020B0503030403020204"/>
              </a:rPr>
              <a:t>300mg</a:t>
            </a:r>
          </a:p>
        </p:txBody>
      </p:sp>
      <p:sp>
        <p:nvSpPr>
          <p:cNvPr id="46" name="Shape 5">
            <a:extLst>
              <a:ext uri="{FF2B5EF4-FFF2-40B4-BE49-F238E27FC236}">
                <a16:creationId xmlns:a16="http://schemas.microsoft.com/office/drawing/2014/main" id="{F0C7A304-2FD2-BA7C-B242-3477AAEFF09A}"/>
              </a:ext>
            </a:extLst>
          </p:cNvPr>
          <p:cNvSpPr/>
          <p:nvPr/>
        </p:nvSpPr>
        <p:spPr>
          <a:xfrm>
            <a:off x="460276" y="4740687"/>
            <a:ext cx="4632932" cy="392907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  <p:txBody>
          <a:bodyPr/>
          <a:lstStyle/>
          <a:p>
            <a:endParaRPr lang="en-NZ" sz="1500">
              <a:latin typeface="Myriad Pro" panose="020B0503030403020204"/>
            </a:endParaRPr>
          </a:p>
        </p:txBody>
      </p:sp>
      <p:sp>
        <p:nvSpPr>
          <p:cNvPr id="47" name="Text 6">
            <a:extLst>
              <a:ext uri="{FF2B5EF4-FFF2-40B4-BE49-F238E27FC236}">
                <a16:creationId xmlns:a16="http://schemas.microsoft.com/office/drawing/2014/main" id="{7FBEAE76-D50F-EAE6-21EE-ACAD17746812}"/>
              </a:ext>
            </a:extLst>
          </p:cNvPr>
          <p:cNvSpPr/>
          <p:nvPr/>
        </p:nvSpPr>
        <p:spPr>
          <a:xfrm>
            <a:off x="596106" y="4828497"/>
            <a:ext cx="2446238" cy="2172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708"/>
              </a:lnSpc>
            </a:pPr>
            <a:r>
              <a:rPr lang="en-US" sz="1042" b="1">
                <a:solidFill>
                  <a:srgbClr val="15213F"/>
                </a:solidFill>
                <a:latin typeface="Myriad Pro" panose="020B0503030403020204"/>
                <a:ea typeface="Roboto" pitchFamily="34" charset="-122"/>
                <a:cs typeface="Roboto" pitchFamily="34" charset="-120"/>
              </a:rPr>
              <a:t>Suitable </a:t>
            </a:r>
            <a:endParaRPr lang="en-US" sz="1042">
              <a:latin typeface="Myriad Pro" panose="020B0503030403020204"/>
            </a:endParaRPr>
          </a:p>
        </p:txBody>
      </p:sp>
      <p:sp>
        <p:nvSpPr>
          <p:cNvPr id="48" name="Text 7">
            <a:extLst>
              <a:ext uri="{FF2B5EF4-FFF2-40B4-BE49-F238E27FC236}">
                <a16:creationId xmlns:a16="http://schemas.microsoft.com/office/drawing/2014/main" id="{4F1C02E7-3751-F56B-04C6-D8937955872E}"/>
              </a:ext>
            </a:extLst>
          </p:cNvPr>
          <p:cNvSpPr/>
          <p:nvPr/>
        </p:nvSpPr>
        <p:spPr>
          <a:xfrm>
            <a:off x="2432994" y="4851565"/>
            <a:ext cx="2446238" cy="2172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708"/>
              </a:lnSpc>
            </a:pPr>
            <a:r>
              <a:rPr lang="en-US" sz="1042" dirty="0">
                <a:solidFill>
                  <a:srgbClr val="15213F"/>
                </a:solidFill>
                <a:latin typeface="Myriad Pro" panose="020B0503030403020204"/>
                <a:ea typeface="Roboto" pitchFamily="34" charset="-122"/>
                <a:cs typeface="Roboto" pitchFamily="34" charset="-120"/>
              </a:rPr>
              <a:t>Brain support – mood, memory and focus </a:t>
            </a:r>
            <a:endParaRPr lang="en-US" sz="1042" dirty="0">
              <a:latin typeface="Myriad Pro" panose="020B0503030403020204"/>
            </a:endParaRPr>
          </a:p>
        </p:txBody>
      </p:sp>
      <p:graphicFrame>
        <p:nvGraphicFramePr>
          <p:cNvPr id="38" name="Chart 37">
            <a:extLst>
              <a:ext uri="{FF2B5EF4-FFF2-40B4-BE49-F238E27FC236}">
                <a16:creationId xmlns:a16="http://schemas.microsoft.com/office/drawing/2014/main" id="{278AD12A-2C7D-1273-EE10-EA7C8F92D87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32581506"/>
              </p:ext>
            </p:extLst>
          </p:nvPr>
        </p:nvGraphicFramePr>
        <p:xfrm>
          <a:off x="6716120" y="4502311"/>
          <a:ext cx="5320851" cy="17939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" name="Chart 1">
            <a:extLst>
              <a:ext uri="{FF2B5EF4-FFF2-40B4-BE49-F238E27FC236}">
                <a16:creationId xmlns:a16="http://schemas.microsoft.com/office/drawing/2014/main" id="{FAFAB332-6CC2-4C2F-AAE3-B4267F1A4B6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9294901"/>
              </p:ext>
            </p:extLst>
          </p:nvPr>
        </p:nvGraphicFramePr>
        <p:xfrm>
          <a:off x="6728820" y="1205979"/>
          <a:ext cx="4929395" cy="33232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17" name="Picture 16">
            <a:extLst>
              <a:ext uri="{FF2B5EF4-FFF2-40B4-BE49-F238E27FC236}">
                <a16:creationId xmlns:a16="http://schemas.microsoft.com/office/drawing/2014/main" id="{7DAA0B4E-A554-AB0A-1B1B-964B4DBA56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397" y="6296270"/>
            <a:ext cx="2431296" cy="442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1400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3B36660-458B-D0A5-C82B-D4EDC4A0A2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7" name="Rectangle 116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D3B0590-6039-4AE0-BA96-309CCB1F115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5882" b="-1"/>
          <a:stretch>
            <a:fillRect/>
          </a:stretch>
        </p:blipFill>
        <p:spPr>
          <a:xfrm>
            <a:off x="3388601" y="0"/>
            <a:ext cx="9564788" cy="6783624"/>
          </a:xfrm>
          <a:prstGeom prst="rect">
            <a:avLst/>
          </a:prstGeom>
        </p:spPr>
      </p:pic>
      <p:sp>
        <p:nvSpPr>
          <p:cNvPr id="119" name="Rectangle 118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2AE74A-4B0E-CB5A-51AE-870A3AC42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134600" cy="189991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ts val="3333"/>
              </a:lnSpc>
            </a:pPr>
            <a:r>
              <a:rPr lang="en-US" sz="3600" b="1" dirty="0">
                <a:latin typeface="Myriad Pro" panose="020B0503030403020204" pitchFamily="34" charset="0"/>
                <a:ea typeface="Roboto Slab" pitchFamily="34" charset="-122"/>
                <a:cs typeface="Roboto Slab" pitchFamily="34" charset="-120"/>
              </a:rPr>
              <a:t>Product concepts and applications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E0DADEA-5479-DEA1-0A4C-D5ED5C16B7C5}"/>
              </a:ext>
            </a:extLst>
          </p:cNvPr>
          <p:cNvSpPr txBox="1"/>
          <p:nvPr/>
        </p:nvSpPr>
        <p:spPr>
          <a:xfrm>
            <a:off x="774732" y="1775833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Gummies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Honey infusions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Beverages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Sachet (powder)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Yog</a:t>
            </a:r>
            <a:r>
              <a:rPr lang="en-US" altLang="zh-CN" sz="2000" dirty="0"/>
              <a:t>h</a:t>
            </a:r>
            <a:r>
              <a:rPr lang="en-US" sz="2000" dirty="0"/>
              <a:t>urt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5A01276-31AC-01DA-E3CC-0FC3BDEFAA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397" y="6296270"/>
            <a:ext cx="2431296" cy="442423"/>
          </a:xfrm>
          <a:prstGeom prst="rect">
            <a:avLst/>
          </a:prstGeom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91636006-DA80-D352-97A4-3E61A6494E8C}"/>
              </a:ext>
            </a:extLst>
          </p:cNvPr>
          <p:cNvSpPr/>
          <p:nvPr/>
        </p:nvSpPr>
        <p:spPr>
          <a:xfrm>
            <a:off x="1258833" y="4681545"/>
            <a:ext cx="1426994" cy="1352947"/>
          </a:xfrm>
          <a:prstGeom prst="ellipse">
            <a:avLst/>
          </a:prstGeom>
          <a:solidFill>
            <a:srgbClr val="3D0045"/>
          </a:solidFill>
          <a:effectLst>
            <a:softEdge rad="1270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 dirty="0"/>
          </a:p>
          <a:p>
            <a:pPr algn="ctr"/>
            <a:r>
              <a:rPr lang="en-NZ" dirty="0"/>
              <a:t>Mental clarity</a:t>
            </a:r>
          </a:p>
          <a:p>
            <a:pPr algn="ctr"/>
            <a:endParaRPr lang="en-NZ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0A941BD-C0BC-CA6C-CC3D-20414CC041DA}"/>
              </a:ext>
            </a:extLst>
          </p:cNvPr>
          <p:cNvSpPr/>
          <p:nvPr/>
        </p:nvSpPr>
        <p:spPr>
          <a:xfrm>
            <a:off x="181682" y="4681545"/>
            <a:ext cx="1426994" cy="1352947"/>
          </a:xfrm>
          <a:prstGeom prst="ellipse">
            <a:avLst/>
          </a:prstGeom>
          <a:solidFill>
            <a:srgbClr val="3D0045"/>
          </a:solidFill>
          <a:effectLst>
            <a:softEdge rad="1270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dirty="0"/>
              <a:t>Mood balance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356B1EE4-2272-F7F7-98F2-A55EE626ABBF}"/>
              </a:ext>
            </a:extLst>
          </p:cNvPr>
          <p:cNvSpPr/>
          <p:nvPr/>
        </p:nvSpPr>
        <p:spPr>
          <a:xfrm>
            <a:off x="2402676" y="4663440"/>
            <a:ext cx="1426994" cy="1352947"/>
          </a:xfrm>
          <a:prstGeom prst="ellipse">
            <a:avLst/>
          </a:prstGeom>
          <a:solidFill>
            <a:srgbClr val="3D0045"/>
          </a:solidFill>
          <a:effectLst>
            <a:softEdge rad="1270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dirty="0"/>
              <a:t>Energy &amp; Focus</a:t>
            </a:r>
          </a:p>
        </p:txBody>
      </p:sp>
    </p:spTree>
    <p:extLst>
      <p:ext uri="{BB962C8B-B14F-4D97-AF65-F5344CB8AC3E}">
        <p14:creationId xmlns:p14="http://schemas.microsoft.com/office/powerpoint/2010/main" val="277792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beakers with liquid in them&#10;&#10;Description automatically generated">
            <a:extLst>
              <a:ext uri="{FF2B5EF4-FFF2-40B4-BE49-F238E27FC236}">
                <a16:creationId xmlns:a16="http://schemas.microsoft.com/office/drawing/2014/main" id="{CE604B0D-5FE1-75FA-0341-7FDB43F2E85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303" b="14141"/>
          <a:stretch/>
        </p:blipFill>
        <p:spPr>
          <a:xfrm>
            <a:off x="4825216" y="1746048"/>
            <a:ext cx="7139180" cy="3994781"/>
          </a:xfrm>
          <a:prstGeom prst="rect">
            <a:avLst/>
          </a:prstGeom>
        </p:spPr>
      </p:pic>
      <p:sp>
        <p:nvSpPr>
          <p:cNvPr id="4" name="Text 0">
            <a:extLst>
              <a:ext uri="{FF2B5EF4-FFF2-40B4-BE49-F238E27FC236}">
                <a16:creationId xmlns:a16="http://schemas.microsoft.com/office/drawing/2014/main" id="{C8570014-BBC9-2F29-B22B-3FC28C22E87A}"/>
              </a:ext>
            </a:extLst>
          </p:cNvPr>
          <p:cNvSpPr/>
          <p:nvPr/>
        </p:nvSpPr>
        <p:spPr>
          <a:xfrm>
            <a:off x="430760" y="418103"/>
            <a:ext cx="4686796" cy="4244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333"/>
              </a:lnSpc>
            </a:pPr>
            <a:r>
              <a:rPr lang="en-US" sz="3200" b="1" dirty="0" err="1">
                <a:latin typeface="Myriad Pro" panose="020B0503030403020204" pitchFamily="34" charset="0"/>
                <a:ea typeface="Roboto Slab" pitchFamily="34" charset="-122"/>
                <a:cs typeface="Roboto Slab" pitchFamily="34" charset="-120"/>
              </a:rPr>
              <a:t>Braincurrant</a:t>
            </a:r>
            <a:r>
              <a:rPr lang="en-US" sz="3200" b="1" dirty="0">
                <a:latin typeface="Myriad Pro" panose="020B0503030403020204" pitchFamily="34" charset="0"/>
                <a:ea typeface="Roboto Slab" pitchFamily="34" charset="-122"/>
                <a:cs typeface="Roboto Slab" pitchFamily="34" charset="-120"/>
              </a:rPr>
              <a:t>®: Shot Formulations</a:t>
            </a:r>
            <a:endParaRPr lang="en-US" sz="3200" b="1" dirty="0">
              <a:latin typeface="Myriad Pro" panose="020B0503030403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2EB5142-772C-11D2-A7E5-1418E633C3BB}"/>
              </a:ext>
            </a:extLst>
          </p:cNvPr>
          <p:cNvSpPr txBox="1"/>
          <p:nvPr/>
        </p:nvSpPr>
        <p:spPr>
          <a:xfrm>
            <a:off x="581999" y="1746049"/>
            <a:ext cx="438431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sz="1400" b="1" dirty="0"/>
              <a:t>300mg</a:t>
            </a:r>
          </a:p>
          <a:p>
            <a:pPr marL="238115" indent="-238115">
              <a:buFont typeface="Arial" panose="020B0604020202020204" pitchFamily="34" charset="0"/>
              <a:buChar char="•"/>
            </a:pPr>
            <a:r>
              <a:rPr lang="en-NZ" sz="1400" dirty="0"/>
              <a:t>Minimal tart flavour and light pink colour impact</a:t>
            </a:r>
          </a:p>
          <a:p>
            <a:pPr marL="238115" indent="-238115">
              <a:buFont typeface="Arial" panose="020B0604020202020204" pitchFamily="34" charset="0"/>
              <a:buChar char="•"/>
            </a:pPr>
            <a:r>
              <a:rPr lang="en-NZ" sz="1400" dirty="0"/>
              <a:t>Functional benefits provided </a:t>
            </a:r>
          </a:p>
          <a:p>
            <a:pPr marL="238115" indent="-238115">
              <a:buFont typeface="Arial" panose="020B0604020202020204" pitchFamily="34" charset="0"/>
              <a:buChar char="•"/>
            </a:pPr>
            <a:r>
              <a:rPr lang="en-NZ" sz="1400" dirty="0"/>
              <a:t>No particles visible</a:t>
            </a:r>
          </a:p>
          <a:p>
            <a:endParaRPr lang="en-NZ" sz="1400" dirty="0"/>
          </a:p>
          <a:p>
            <a:r>
              <a:rPr lang="en-NZ" sz="1400" b="1" dirty="0"/>
              <a:t>600mg</a:t>
            </a:r>
          </a:p>
          <a:p>
            <a:pPr marL="238115" indent="-238115">
              <a:buFont typeface="Arial" panose="020B0604020202020204" pitchFamily="34" charset="0"/>
              <a:buChar char="•"/>
            </a:pPr>
            <a:r>
              <a:rPr lang="en-NZ" sz="1400" dirty="0"/>
              <a:t>Lightly fruity and tart flavour, strong pink colour impact</a:t>
            </a:r>
          </a:p>
          <a:p>
            <a:pPr marL="238115" indent="-238115">
              <a:buFont typeface="Arial" panose="020B0604020202020204" pitchFamily="34" charset="0"/>
              <a:buChar char="•"/>
            </a:pPr>
            <a:r>
              <a:rPr lang="en-NZ" sz="1400" dirty="0"/>
              <a:t>Some small particles present </a:t>
            </a:r>
          </a:p>
          <a:p>
            <a:endParaRPr lang="en-NZ" sz="1400" dirty="0"/>
          </a:p>
          <a:p>
            <a:r>
              <a:rPr lang="en-NZ" sz="1400" b="1" dirty="0"/>
              <a:t>1200mg </a:t>
            </a:r>
          </a:p>
          <a:p>
            <a:pPr marL="238115" indent="-238115">
              <a:buFont typeface="Arial" panose="020B0604020202020204" pitchFamily="34" charset="0"/>
              <a:buChar char="•"/>
            </a:pPr>
            <a:r>
              <a:rPr lang="en-NZ" sz="1400" dirty="0"/>
              <a:t>Flavour similar to Ribena, very tart, dark red colour impact </a:t>
            </a:r>
          </a:p>
          <a:p>
            <a:pPr marL="238115" indent="-238115">
              <a:buFont typeface="Arial" panose="020B0604020202020204" pitchFamily="34" charset="0"/>
              <a:buChar char="•"/>
            </a:pPr>
            <a:r>
              <a:rPr lang="en-NZ" sz="1400" dirty="0"/>
              <a:t>Slight astringency</a:t>
            </a:r>
          </a:p>
          <a:p>
            <a:pPr marL="238115" indent="-238115">
              <a:buFont typeface="Arial" panose="020B0604020202020204" pitchFamily="34" charset="0"/>
              <a:buChar char="•"/>
            </a:pPr>
            <a:endParaRPr lang="en-NZ" sz="1400" dirty="0"/>
          </a:p>
          <a:p>
            <a:r>
              <a:rPr lang="en-NZ" sz="1400" b="1" dirty="0"/>
              <a:t>2400mg</a:t>
            </a:r>
          </a:p>
          <a:p>
            <a:pPr marL="238115" indent="-238115">
              <a:buFont typeface="Arial" panose="020B0604020202020204" pitchFamily="34" charset="0"/>
              <a:buChar char="•"/>
            </a:pPr>
            <a:r>
              <a:rPr lang="en-NZ" sz="1400" dirty="0"/>
              <a:t>The most yummy of all the shots, tastes like a delicious berry beverage, purple colour impact </a:t>
            </a:r>
          </a:p>
          <a:p>
            <a:pPr marL="238115" indent="-238115">
              <a:buFont typeface="Arial" panose="020B0604020202020204" pitchFamily="34" charset="0"/>
              <a:buChar char="•"/>
            </a:pPr>
            <a:r>
              <a:rPr lang="en-NZ" sz="1400" dirty="0"/>
              <a:t>Very astringent, could do with some sweetener </a:t>
            </a:r>
          </a:p>
          <a:p>
            <a:pPr marL="238115" indent="-238115">
              <a:buFont typeface="Arial" panose="020B0604020202020204" pitchFamily="34" charset="0"/>
              <a:buChar char="•"/>
            </a:pPr>
            <a:endParaRPr lang="en-NZ" sz="1400" dirty="0"/>
          </a:p>
        </p:txBody>
      </p:sp>
      <p:sp>
        <p:nvSpPr>
          <p:cNvPr id="8" name="TextBox 9">
            <a:extLst>
              <a:ext uri="{FF2B5EF4-FFF2-40B4-BE49-F238E27FC236}">
                <a16:creationId xmlns:a16="http://schemas.microsoft.com/office/drawing/2014/main" id="{5F6DE99B-E6BD-52A1-1C77-78CD30743110}"/>
              </a:ext>
            </a:extLst>
          </p:cNvPr>
          <p:cNvSpPr txBox="1"/>
          <p:nvPr/>
        </p:nvSpPr>
        <p:spPr>
          <a:xfrm>
            <a:off x="430760" y="967292"/>
            <a:ext cx="10919893" cy="6540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679"/>
              </a:lnSpc>
            </a:pPr>
            <a:r>
              <a:rPr lang="en-US" sz="1400" dirty="0">
                <a:solidFill>
                  <a:srgbClr val="4C2468"/>
                </a:solidFill>
                <a:latin typeface="Myriad Pro"/>
              </a:rPr>
              <a:t>As a whole fruit powder, </a:t>
            </a:r>
            <a:r>
              <a:rPr lang="en-US" sz="1400" dirty="0" err="1">
                <a:solidFill>
                  <a:srgbClr val="4C2468"/>
                </a:solidFill>
                <a:latin typeface="Myriad Pro"/>
              </a:rPr>
              <a:t>Braincurrant</a:t>
            </a:r>
            <a:r>
              <a:rPr lang="en-US" sz="1400" dirty="0">
                <a:solidFill>
                  <a:srgbClr val="4C2468"/>
                </a:solidFill>
                <a:latin typeface="Myriad Pro"/>
              </a:rPr>
              <a:t> is soluble and does contain a small amount fiber, which has important health benefits and contributes to the functionality of the ingredient. </a:t>
            </a:r>
            <a:r>
              <a:rPr lang="en-US" sz="1400" dirty="0" err="1">
                <a:solidFill>
                  <a:srgbClr val="4C2468"/>
                </a:solidFill>
                <a:latin typeface="Myriad Pro"/>
              </a:rPr>
              <a:t>Braincurrant</a:t>
            </a:r>
            <a:r>
              <a:rPr lang="en-US" sz="1400" dirty="0">
                <a:solidFill>
                  <a:srgbClr val="4C2468"/>
                </a:solidFill>
                <a:latin typeface="Myriad Pro"/>
              </a:rPr>
              <a:t> adds 100% natural color and taste to your product. Suitable for a variety of beverage formats such as shots, drinks, powdered sachets, pouches, and more!</a:t>
            </a:r>
            <a:endParaRPr lang="en-US" sz="1400" b="1" u="sng" dirty="0">
              <a:solidFill>
                <a:srgbClr val="4C2468"/>
              </a:solidFill>
              <a:latin typeface="Myriad Pro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8AF5625-4812-CC48-53D6-6962128C9F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397" y="6296270"/>
            <a:ext cx="2431296" cy="442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650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6A4C9406-13CF-5ED7-D8D0-95B67EB139C5}"/>
              </a:ext>
            </a:extLst>
          </p:cNvPr>
          <p:cNvSpPr txBox="1"/>
          <p:nvPr/>
        </p:nvSpPr>
        <p:spPr>
          <a:xfrm>
            <a:off x="91107" y="1001862"/>
            <a:ext cx="5239503" cy="53481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200" b="1" dirty="0" err="1">
                <a:latin typeface="Myriad Pro" panose="020B0503030403020204" pitchFamily="34" charset="0"/>
                <a:ea typeface="Roboto Slab" pitchFamily="34" charset="-122"/>
                <a:cs typeface="Roboto Slab" pitchFamily="34" charset="-120"/>
              </a:rPr>
              <a:t>Braincurrant</a:t>
            </a:r>
            <a:r>
              <a:rPr lang="en-US" sz="3200" b="1" dirty="0">
                <a:latin typeface="Myriad Pro" panose="020B0503030403020204" pitchFamily="34" charset="0"/>
                <a:ea typeface="Roboto Slab" pitchFamily="34" charset="-122"/>
                <a:cs typeface="Roboto Slab" pitchFamily="34" charset="-120"/>
              </a:rPr>
              <a:t>®: Recharge Shot</a:t>
            </a:r>
          </a:p>
          <a:p>
            <a:pPr>
              <a:lnSpc>
                <a:spcPct val="90000"/>
              </a:lnSpc>
            </a:pPr>
            <a:r>
              <a:rPr lang="en-US" sz="1600" dirty="0"/>
              <a:t>A concentrated blackcurrant brain shot designed to rapidly recharge mental energy, focus, and clarity when you need it most.</a:t>
            </a:r>
          </a:p>
          <a:p>
            <a:pPr marL="34290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Supports quick mental sharpness and clear thinking</a:t>
            </a:r>
          </a:p>
          <a:p>
            <a:pPr marL="28575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Helps reduce feelings of mental fatigue during busy days</a:t>
            </a:r>
          </a:p>
          <a:p>
            <a:pPr marL="28575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Delivers blackcurrant </a:t>
            </a:r>
            <a:r>
              <a:rPr lang="en-US" sz="1600" dirty="0" err="1"/>
              <a:t>bioactives</a:t>
            </a:r>
            <a:r>
              <a:rPr lang="en-US" sz="1600" dirty="0"/>
              <a:t> in a fast, convenient shot format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A46DBE9-548E-F0A1-A58A-5240D0D1435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941" r="10522" b="2"/>
          <a:stretch>
            <a:fillRect/>
          </a:stretch>
        </p:blipFill>
        <p:spPr>
          <a:xfrm>
            <a:off x="5312454" y="232098"/>
            <a:ext cx="3347765" cy="280949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B9F1160-E55A-DBF3-A061-09F8D4582E4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-2" b="3114"/>
          <a:stretch>
            <a:fillRect/>
          </a:stretch>
        </p:blipFill>
        <p:spPr>
          <a:xfrm>
            <a:off x="5298885" y="3288554"/>
            <a:ext cx="3361334" cy="332306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02DF6B3-B9C2-930A-158D-E391490BD4E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2624" r="-5" b="4626"/>
          <a:stretch>
            <a:fillRect/>
          </a:stretch>
        </p:blipFill>
        <p:spPr>
          <a:xfrm>
            <a:off x="8660219" y="1387719"/>
            <a:ext cx="3531781" cy="3028396"/>
          </a:xfrm>
          <a:prstGeom prst="rect">
            <a:avLst/>
          </a:prstGeom>
        </p:spPr>
      </p:pic>
      <p:grpSp>
        <p:nvGrpSpPr>
          <p:cNvPr id="85" name="Group 84">
            <a:extLst>
              <a:ext uri="{FF2B5EF4-FFF2-40B4-BE49-F238E27FC236}">
                <a16:creationId xmlns:a16="http://schemas.microsoft.com/office/drawing/2014/main" id="{50A0A18D-98B4-40E5-4078-A318C95547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6737460"/>
            <a:ext cx="12192000" cy="123364"/>
            <a:chOff x="1" y="6737460"/>
            <a:chExt cx="12192000" cy="123364"/>
          </a:xfrm>
        </p:grpSpPr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B102A9A7-35A0-25BE-8907-0AB62C4541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6034320" y="703141"/>
              <a:ext cx="123362" cy="12192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728BDF14-9776-769C-B15E-E2D6BA4DC8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240559" y="4909383"/>
              <a:ext cx="123362" cy="3779520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F53B83A1-7D31-39AE-6554-06636E1972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107" y="6128843"/>
            <a:ext cx="2431296" cy="442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9240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17934A-6459-4133-A19D-8A32EE6963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025" y="0"/>
            <a:ext cx="7800975" cy="5200650"/>
          </a:xfrm>
          <a:prstGeom prst="rect">
            <a:avLst/>
          </a:prstGeom>
        </p:spPr>
      </p:pic>
      <p:sp>
        <p:nvSpPr>
          <p:cNvPr id="4" name="Text 0">
            <a:extLst>
              <a:ext uri="{FF2B5EF4-FFF2-40B4-BE49-F238E27FC236}">
                <a16:creationId xmlns:a16="http://schemas.microsoft.com/office/drawing/2014/main" id="{BC2A55A0-4132-20DE-97B9-8A88B0D690A1}"/>
              </a:ext>
            </a:extLst>
          </p:cNvPr>
          <p:cNvSpPr/>
          <p:nvPr/>
        </p:nvSpPr>
        <p:spPr>
          <a:xfrm>
            <a:off x="327319" y="376814"/>
            <a:ext cx="4686796" cy="4244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333"/>
              </a:lnSpc>
            </a:pPr>
            <a:r>
              <a:rPr lang="en-US" sz="3200" b="1" dirty="0" err="1">
                <a:latin typeface="Myriad Pro" panose="020B0503030403020204" pitchFamily="34" charset="0"/>
                <a:ea typeface="Roboto Slab" pitchFamily="34" charset="-122"/>
                <a:cs typeface="Roboto Slab" pitchFamily="34" charset="-120"/>
              </a:rPr>
              <a:t>Braincurrant</a:t>
            </a:r>
            <a:r>
              <a:rPr lang="en-US" sz="3200" b="1" dirty="0">
                <a:latin typeface="Myriad Pro" panose="020B0503030403020204" pitchFamily="34" charset="0"/>
                <a:ea typeface="Roboto Slab" pitchFamily="34" charset="-122"/>
                <a:cs typeface="Roboto Slab" pitchFamily="34" charset="-120"/>
              </a:rPr>
              <a:t>® – Manuka Honey Blend</a:t>
            </a:r>
            <a:endParaRPr lang="en-US" sz="3200" b="1" dirty="0">
              <a:latin typeface="Myriad Pro" panose="020B0503030403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C99432-B099-C939-A511-16457509499B}"/>
              </a:ext>
            </a:extLst>
          </p:cNvPr>
          <p:cNvSpPr txBox="1"/>
          <p:nvPr/>
        </p:nvSpPr>
        <p:spPr>
          <a:xfrm>
            <a:off x="242391" y="841173"/>
            <a:ext cx="990904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rgbClr val="4C2468"/>
                </a:solidFill>
              </a:rPr>
              <a:t>A rich, tangy-sweet honey layered with deep berry notes — beautifully paired with artisan cheeses, stirred into yoghurt, or added to tea and smoothies. Pure, raw, and packed with natural goodness</a:t>
            </a:r>
            <a:endParaRPr lang="en-NZ" sz="1600" dirty="0">
              <a:solidFill>
                <a:srgbClr val="4C2468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3824CC3-5938-1F5C-CCA7-72BB35A85289}"/>
              </a:ext>
            </a:extLst>
          </p:cNvPr>
          <p:cNvSpPr txBox="1"/>
          <p:nvPr/>
        </p:nvSpPr>
        <p:spPr>
          <a:xfrm>
            <a:off x="327319" y="1678078"/>
            <a:ext cx="6891528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1600" b="1" dirty="0" err="1"/>
              <a:t>Braincurrant</a:t>
            </a:r>
            <a:r>
              <a:rPr lang="en-US" sz="1600" b="1" dirty="0"/>
              <a:t>:</a:t>
            </a:r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err="1"/>
              <a:t>Bioactives</a:t>
            </a:r>
            <a:r>
              <a:rPr lang="en-US" sz="1600" dirty="0"/>
              <a:t> that support brain health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Rich in anthocyanins — powerful antioxidants that help fight neuroinflammation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sz="1600" dirty="0"/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sz="1600" dirty="0"/>
          </a:p>
          <a:p>
            <a:pPr>
              <a:buNone/>
            </a:pPr>
            <a:r>
              <a:rPr lang="en-US" sz="1600" b="1" dirty="0"/>
              <a:t>Manuka Honey</a:t>
            </a:r>
            <a:endParaRPr lang="en-US" sz="16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Contains MGO (methylglyoxal) — its signature antibacterial compound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Supports gut health and digestion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Anti-inflammatory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Rich in antioxidants</a:t>
            </a:r>
          </a:p>
          <a:p>
            <a:pPr>
              <a:buNone/>
            </a:pPr>
            <a:endParaRPr lang="en-US" sz="1600" b="1" dirty="0"/>
          </a:p>
          <a:p>
            <a:pPr>
              <a:buNone/>
            </a:pPr>
            <a:r>
              <a:rPr lang="en-US" sz="1600" b="1" dirty="0"/>
              <a:t>Combined — a powerful pairing:</a:t>
            </a:r>
            <a:r>
              <a:rPr lang="en-US" sz="1600" dirty="0"/>
              <a:t> Together, blackcurrant and manuka honey deliver a double hit of antioxidants, and anti-inflammatory benefits — making this more than just a delicious honey, but a functional everyday wellness food.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AC13A7-B869-8320-3315-D05AA393F6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397" y="6296270"/>
            <a:ext cx="2431296" cy="442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059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EAE48C4B-3A90-42C3-BA00-6092B47717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sketch line">
            <a:extLst>
              <a:ext uri="{FF2B5EF4-FFF2-40B4-BE49-F238E27FC236}">
                <a16:creationId xmlns:a16="http://schemas.microsoft.com/office/drawing/2014/main" id="{F919E280-CA27-4214-97E6-294E0C3BC4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2463186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EE4A18-0AF2-5A09-108D-0351B233462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6888" r="-1" b="18976"/>
          <a:stretch>
            <a:fillRect/>
          </a:stretch>
        </p:blipFill>
        <p:spPr>
          <a:xfrm>
            <a:off x="100842" y="3812402"/>
            <a:ext cx="4162282" cy="2661917"/>
          </a:xfrm>
          <a:custGeom>
            <a:avLst/>
            <a:gdLst/>
            <a:ahLst/>
            <a:cxnLst/>
            <a:rect l="l" t="t" r="r" b="b"/>
            <a:pathLst>
              <a:path w="4051081" h="2496030">
                <a:moveTo>
                  <a:pt x="2464753" y="4"/>
                </a:moveTo>
                <a:cubicBezTo>
                  <a:pt x="2509518" y="-78"/>
                  <a:pt x="2554292" y="1163"/>
                  <a:pt x="2599067" y="4428"/>
                </a:cubicBezTo>
                <a:cubicBezTo>
                  <a:pt x="2749817" y="17813"/>
                  <a:pt x="2901270" y="21079"/>
                  <a:pt x="3052443" y="14222"/>
                </a:cubicBezTo>
                <a:cubicBezTo>
                  <a:pt x="3173923" y="5694"/>
                  <a:pt x="3295774" y="4206"/>
                  <a:pt x="3417420" y="9782"/>
                </a:cubicBezTo>
                <a:cubicBezTo>
                  <a:pt x="3530764" y="16442"/>
                  <a:pt x="3644108" y="23233"/>
                  <a:pt x="3757835" y="19315"/>
                </a:cubicBezTo>
                <a:cubicBezTo>
                  <a:pt x="3803121" y="17748"/>
                  <a:pt x="3847768" y="15789"/>
                  <a:pt x="3892671" y="13177"/>
                </a:cubicBezTo>
                <a:cubicBezTo>
                  <a:pt x="3933972" y="9619"/>
                  <a:pt x="3975386" y="7938"/>
                  <a:pt x="4016790" y="8134"/>
                </a:cubicBezTo>
                <a:lnTo>
                  <a:pt x="4034037" y="8999"/>
                </a:lnTo>
                <a:lnTo>
                  <a:pt x="4035370" y="62503"/>
                </a:lnTo>
                <a:cubicBezTo>
                  <a:pt x="4033549" y="118790"/>
                  <a:pt x="4026390" y="174983"/>
                  <a:pt x="4020562" y="231143"/>
                </a:cubicBezTo>
                <a:cubicBezTo>
                  <a:pt x="4014860" y="285717"/>
                  <a:pt x="4006498" y="343464"/>
                  <a:pt x="4019168" y="393470"/>
                </a:cubicBezTo>
                <a:cubicBezTo>
                  <a:pt x="4042480" y="482184"/>
                  <a:pt x="4024236" y="566457"/>
                  <a:pt x="4014100" y="651618"/>
                </a:cubicBezTo>
                <a:cubicBezTo>
                  <a:pt x="4001874" y="734926"/>
                  <a:pt x="4003635" y="819681"/>
                  <a:pt x="4019295" y="902406"/>
                </a:cubicBezTo>
                <a:cubicBezTo>
                  <a:pt x="4031711" y="960787"/>
                  <a:pt x="4031711" y="1020184"/>
                  <a:pt x="4033231" y="1078946"/>
                </a:cubicBezTo>
                <a:cubicBezTo>
                  <a:pt x="4034118" y="1115753"/>
                  <a:pt x="4020562" y="1153193"/>
                  <a:pt x="4011566" y="1189872"/>
                </a:cubicBezTo>
                <a:cubicBezTo>
                  <a:pt x="3995476" y="1256123"/>
                  <a:pt x="3989648" y="1323388"/>
                  <a:pt x="4011566" y="1387989"/>
                </a:cubicBezTo>
                <a:cubicBezTo>
                  <a:pt x="4042100" y="1477465"/>
                  <a:pt x="4059584" y="1566941"/>
                  <a:pt x="4046914" y="1661622"/>
                </a:cubicBezTo>
                <a:cubicBezTo>
                  <a:pt x="4039566" y="1720003"/>
                  <a:pt x="4037919" y="1779654"/>
                  <a:pt x="4026896" y="1837274"/>
                </a:cubicBezTo>
                <a:cubicBezTo>
                  <a:pt x="4008779" y="1932843"/>
                  <a:pt x="4015240" y="2027776"/>
                  <a:pt x="4029684" y="2121948"/>
                </a:cubicBezTo>
                <a:cubicBezTo>
                  <a:pt x="4039832" y="2200637"/>
                  <a:pt x="4040934" y="2280226"/>
                  <a:pt x="4032978" y="2359155"/>
                </a:cubicBezTo>
                <a:lnTo>
                  <a:pt x="4023519" y="2496030"/>
                </a:lnTo>
                <a:lnTo>
                  <a:pt x="0" y="2496030"/>
                </a:lnTo>
                <a:lnTo>
                  <a:pt x="0" y="12459"/>
                </a:lnTo>
                <a:lnTo>
                  <a:pt x="17104" y="15006"/>
                </a:lnTo>
                <a:cubicBezTo>
                  <a:pt x="83627" y="15006"/>
                  <a:pt x="150022" y="12263"/>
                  <a:pt x="216416" y="7824"/>
                </a:cubicBezTo>
                <a:cubicBezTo>
                  <a:pt x="361434" y="-156"/>
                  <a:pt x="506837" y="3162"/>
                  <a:pt x="651370" y="17748"/>
                </a:cubicBezTo>
                <a:cubicBezTo>
                  <a:pt x="753623" y="25440"/>
                  <a:pt x="856335" y="24213"/>
                  <a:pt x="958396" y="14092"/>
                </a:cubicBezTo>
                <a:cubicBezTo>
                  <a:pt x="1145682" y="-1710"/>
                  <a:pt x="1332584" y="10958"/>
                  <a:pt x="1519486" y="21666"/>
                </a:cubicBezTo>
                <a:cubicBezTo>
                  <a:pt x="1700504" y="32113"/>
                  <a:pt x="1881394" y="24408"/>
                  <a:pt x="2062411" y="17487"/>
                </a:cubicBezTo>
                <a:cubicBezTo>
                  <a:pt x="2196255" y="12394"/>
                  <a:pt x="2330459" y="249"/>
                  <a:pt x="2464753" y="4"/>
                </a:cubicBezTo>
                <a:close/>
              </a:path>
            </a:pathLst>
          </a:cu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B463BA6-8A10-8051-3033-66E4BAF4A53B}"/>
              </a:ext>
            </a:extLst>
          </p:cNvPr>
          <p:cNvSpPr txBox="1"/>
          <p:nvPr/>
        </p:nvSpPr>
        <p:spPr>
          <a:xfrm>
            <a:off x="4474723" y="4027659"/>
            <a:ext cx="6894576" cy="34838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NZ" sz="2800" b="1" dirty="0">
                <a:latin typeface="Myriad Pro" panose="020B0503030403020204" charset="0"/>
                <a:ea typeface="Roboto Slab" pitchFamily="34" charset="-122"/>
                <a:cs typeface="Roboto Slab" pitchFamily="34" charset="-120"/>
              </a:rPr>
              <a:t>Brain-Boost Smoothie Bowl</a:t>
            </a:r>
            <a:endParaRPr lang="en-US" sz="2800" b="1" dirty="0">
              <a:latin typeface="Myriad Pro" panose="020B0503030403020204" charset="0"/>
              <a:ea typeface="Roboto Slab" pitchFamily="34" charset="-122"/>
              <a:cs typeface="Roboto Slab" pitchFamily="34" charset="-12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dirty="0"/>
              <a:t>Helps you start the day focused and ready to think. A polyphenol-rich breakfast solution featuring </a:t>
            </a:r>
            <a:r>
              <a:rPr lang="en-US" sz="2000" dirty="0" err="1"/>
              <a:t>Braincurrant</a:t>
            </a:r>
            <a:endParaRPr lang="en-US" sz="20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Supports clear thinking and focus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Helps protect brain cells from daily stress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Fuels a brain-friendly start with yogurt and blackcurrant</a:t>
            </a:r>
            <a:br>
              <a:rPr lang="en-US" sz="2200" dirty="0"/>
            </a:br>
            <a:endParaRPr lang="en-US" sz="22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A4F0C87-7BCB-94F8-ACD5-A43732092A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NZ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B6D7DC13-E125-03D5-51C7-F49332D6296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1403"/>
          <a:stretch>
            <a:fillRect/>
          </a:stretch>
        </p:blipFill>
        <p:spPr>
          <a:xfrm>
            <a:off x="156262" y="164269"/>
            <a:ext cx="4106862" cy="3483864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4B903518-9B05-7A83-BD86-B091D7F234D9}"/>
              </a:ext>
            </a:extLst>
          </p:cNvPr>
          <p:cNvGrpSpPr/>
          <p:nvPr/>
        </p:nvGrpSpPr>
        <p:grpSpPr>
          <a:xfrm>
            <a:off x="4474723" y="328538"/>
            <a:ext cx="7005333" cy="3483864"/>
            <a:chOff x="4474723" y="328538"/>
            <a:chExt cx="7005333" cy="3483864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102C7F5E-A3F2-D9C8-E08E-213C59568FE4}"/>
                </a:ext>
              </a:extLst>
            </p:cNvPr>
            <p:cNvSpPr/>
            <p:nvPr/>
          </p:nvSpPr>
          <p:spPr>
            <a:xfrm>
              <a:off x="4474723" y="1727670"/>
              <a:ext cx="5000017" cy="121595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NZ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E7F7B2E5-B9E3-9B9F-AF3A-BBC86E25F38C}"/>
                </a:ext>
              </a:extLst>
            </p:cNvPr>
            <p:cNvSpPr txBox="1"/>
            <p:nvPr/>
          </p:nvSpPr>
          <p:spPr>
            <a:xfrm>
              <a:off x="4585480" y="328538"/>
              <a:ext cx="6894576" cy="3483864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/>
            <a:p>
              <a:r>
                <a:rPr lang="en-NZ" sz="2800" b="1" dirty="0">
                  <a:latin typeface="Myriad Pro" panose="020B0503030403020204" charset="0"/>
                  <a:ea typeface="Roboto Slab" pitchFamily="34" charset="-122"/>
                  <a:cs typeface="Roboto Slab" pitchFamily="34" charset="-120"/>
                </a:rPr>
                <a:t>Mood Balance </a:t>
              </a:r>
              <a:r>
                <a:rPr lang="en-US" sz="2800" b="1" dirty="0" err="1">
                  <a:latin typeface="Myriad Pro" panose="020B0503030403020204" charset="0"/>
                  <a:ea typeface="Roboto Slab" pitchFamily="34" charset="-122"/>
                  <a:cs typeface="Roboto Slab" pitchFamily="34" charset="-120"/>
                </a:rPr>
                <a:t>Braincurrant</a:t>
              </a:r>
              <a:r>
                <a:rPr lang="en-US" sz="2800" b="1" dirty="0">
                  <a:latin typeface="Myriad Pro" panose="020B0503030403020204" charset="0"/>
                  <a:ea typeface="Roboto Slab" pitchFamily="34" charset="-122"/>
                  <a:cs typeface="Roboto Slab" pitchFamily="34" charset="-120"/>
                </a:rPr>
                <a:t>®</a:t>
              </a:r>
              <a:r>
                <a:rPr lang="en-NZ" sz="2800" b="1" dirty="0">
                  <a:latin typeface="Myriad Pro" panose="020B0503030403020204" charset="0"/>
                  <a:ea typeface="Roboto Slab" pitchFamily="34" charset="-122"/>
                  <a:cs typeface="Roboto Slab" pitchFamily="34" charset="-120"/>
                </a:rPr>
                <a:t> Gummies</a:t>
              </a:r>
              <a:br>
                <a:rPr lang="en-NZ" sz="2000" dirty="0"/>
              </a:br>
              <a:r>
                <a:rPr lang="en-US" sz="2000" dirty="0"/>
                <a:t>A delicious daily gummy that supports mood balance and emotional resilience, combining New Zealand blackcurrant polyphenols with mood‑supportive nutrients.</a:t>
              </a:r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en-US" sz="2000" dirty="0"/>
                <a:t>Maintain a balanced, positive mood </a:t>
              </a:r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en-US" sz="2000" dirty="0"/>
                <a:t>Emotional wellbeing</a:t>
              </a:r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en-US" sz="2000" dirty="0"/>
                <a:t>Balance mood  </a:t>
              </a: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3D69C8D2-4695-E2A8-307B-AF1543A79E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397" y="6296270"/>
            <a:ext cx="2431296" cy="442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0212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a812dac-9ec4-478f-bd0c-e0efe8ac70ac" xsi:nil="true"/>
    <lcf76f155ced4ddcb4097134ff3c332f xmlns="1f1e143d-bbb8-4112-8fd7-d45d45b47523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F1D0A084B83B4AB2C9A1E43DB2ED34" ma:contentTypeVersion="18" ma:contentTypeDescription="Create a new document." ma:contentTypeScope="" ma:versionID="f8ea24f66ceef5e11b8d9d101f0da335">
  <xsd:schema xmlns:xsd="http://www.w3.org/2001/XMLSchema" xmlns:xs="http://www.w3.org/2001/XMLSchema" xmlns:p="http://schemas.microsoft.com/office/2006/metadata/properties" xmlns:ns2="1f1e143d-bbb8-4112-8fd7-d45d45b47523" xmlns:ns3="ca812dac-9ec4-478f-bd0c-e0efe8ac70ac" targetNamespace="http://schemas.microsoft.com/office/2006/metadata/properties" ma:root="true" ma:fieldsID="9078917db44f9ca950001cd88af7e13e" ns2:_="" ns3:_="">
    <xsd:import namespace="1f1e143d-bbb8-4112-8fd7-d45d45b47523"/>
    <xsd:import namespace="ca812dac-9ec4-478f-bd0c-e0efe8ac70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f1e143d-bbb8-4112-8fd7-d45d45b4752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79a633c0-40b6-4ba4-ac49-1ebd81acd31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a812dac-9ec4-478f-bd0c-e0efe8ac70a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a0121323-20d5-4a8f-ac43-b28bf031c08d}" ma:internalName="TaxCatchAll" ma:showField="CatchAllData" ma:web="ca812dac-9ec4-478f-bd0c-e0efe8ac70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70B025B-6217-4FC5-BDC5-0AD257FD1A06}">
  <ds:schemaRefs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ca812dac-9ec4-478f-bd0c-e0efe8ac70ac"/>
    <ds:schemaRef ds:uri="42ccc686-ae73-4653-a629-ca12b85346c1"/>
    <ds:schemaRef ds:uri="http://schemas.microsoft.com/office/2006/metadata/properties"/>
    <ds:schemaRef ds:uri="http://purl.org/dc/elements/1.1/"/>
    <ds:schemaRef ds:uri="http://schemas.microsoft.com/office/infopath/2007/PartnerControls"/>
    <ds:schemaRef ds:uri="http://www.w3.org/XML/1998/namespace"/>
    <ds:schemaRef ds:uri="1f1e143d-bbb8-4112-8fd7-d45d45b47523"/>
  </ds:schemaRefs>
</ds:datastoreItem>
</file>

<file path=customXml/itemProps2.xml><?xml version="1.0" encoding="utf-8"?>
<ds:datastoreItem xmlns:ds="http://schemas.openxmlformats.org/officeDocument/2006/customXml" ds:itemID="{E358E786-6828-4686-BB86-F5288434433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f1e143d-bbb8-4112-8fd7-d45d45b47523"/>
    <ds:schemaRef ds:uri="ca812dac-9ec4-478f-bd0c-e0efe8ac70a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F32EA06-3F9F-4CB5-BC37-066BBAE4892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1287</TotalTime>
  <Words>638</Words>
  <Application>Microsoft Office PowerPoint</Application>
  <PresentationFormat>Widescreen</PresentationFormat>
  <Paragraphs>92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Aptos</vt:lpstr>
      <vt:lpstr>Aptos Display</vt:lpstr>
      <vt:lpstr>Arial</vt:lpstr>
      <vt:lpstr>Myriad Pro</vt:lpstr>
      <vt:lpstr>Roboto</vt:lpstr>
      <vt:lpstr>Wingdings</vt:lpstr>
      <vt:lpstr>Office Theme</vt:lpstr>
      <vt:lpstr>PowerPoint Presentation</vt:lpstr>
      <vt:lpstr>PowerPoint Presentation</vt:lpstr>
      <vt:lpstr>Product concepts and applications  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Vishakha Mahajan</dc:creator>
  <cp:lastModifiedBy>Vishakha Mahajan</cp:lastModifiedBy>
  <cp:revision>1</cp:revision>
  <dcterms:created xsi:type="dcterms:W3CDTF">2026-03-26T01:22:43Z</dcterms:created>
  <dcterms:modified xsi:type="dcterms:W3CDTF">2026-04-08T01:05:47Z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0x010100E3F1D0A084B83B4AB2C9A1E43DB2ED34</vt:lpwstr>
  </property>
  <property fmtid="{D5CDD505-2E9C-101B-9397-08002B2CF9AE}" pid="3" name="MediaServiceImageTags">
    <vt:lpwstr/>
  </property>
</Properties>
</file>