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theme/theme6.xml" ContentType="application/vnd.openxmlformats-officedocument.theme+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4" r:id="rId5"/>
    <p:sldMasterId id="2147483688" r:id="rId6"/>
    <p:sldMasterId id="2147483701" r:id="rId7"/>
    <p:sldMasterId id="2147483714" r:id="rId8"/>
    <p:sldMasterId id="2147483727" r:id="rId9"/>
    <p:sldMasterId id="2147483740" r:id="rId10"/>
  </p:sldMasterIdLst>
  <p:notesMasterIdLst>
    <p:notesMasterId r:id="rId29"/>
  </p:notesMasterIdLst>
  <p:sldIdLst>
    <p:sldId id="2146845930" r:id="rId11"/>
    <p:sldId id="2146845970" r:id="rId12"/>
    <p:sldId id="2146845869" r:id="rId13"/>
    <p:sldId id="2146845940" r:id="rId14"/>
    <p:sldId id="2146845985" r:id="rId15"/>
    <p:sldId id="2146845953" r:id="rId16"/>
    <p:sldId id="2146845944" r:id="rId17"/>
    <p:sldId id="2146845950" r:id="rId18"/>
    <p:sldId id="2146845879" r:id="rId19"/>
    <p:sldId id="2146845986" r:id="rId20"/>
    <p:sldId id="2146845937" r:id="rId21"/>
    <p:sldId id="2146845910" r:id="rId22"/>
    <p:sldId id="2146845983" r:id="rId23"/>
    <p:sldId id="2146845977" r:id="rId24"/>
    <p:sldId id="2146845978" r:id="rId25"/>
    <p:sldId id="2146845949" r:id="rId26"/>
    <p:sldId id="2146845988" r:id="rId27"/>
    <p:sldId id="2146845905"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a Ochoa" initials="AO" lastIdx="1" clrIdx="0">
    <p:extLst>
      <p:ext uri="{19B8F6BF-5375-455C-9EA6-DF929625EA0E}">
        <p15:presenceInfo xmlns:p15="http://schemas.microsoft.com/office/powerpoint/2012/main" userId="S::ana.ochoa@anagenix.com::c13ae328-cace-4d99-84e6-656f6d86a76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B283E"/>
    <a:srgbClr val="665EAB"/>
    <a:srgbClr val="C90077"/>
    <a:srgbClr val="000000"/>
    <a:srgbClr val="EC008C"/>
    <a:srgbClr val="4C2468"/>
    <a:srgbClr val="C60686"/>
    <a:srgbClr val="B00578"/>
    <a:srgbClr val="8C519F"/>
    <a:srgbClr val="3D004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8D2DE8-49DE-491C-AAAA-48D84163963A}" v="1" dt="2026-05-24T01:44:45.3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203" autoAdjust="0"/>
  </p:normalViewPr>
  <p:slideViewPr>
    <p:cSldViewPr snapToGrid="0">
      <p:cViewPr varScale="1">
        <p:scale>
          <a:sx n="72" d="100"/>
          <a:sy n="72" d="100"/>
        </p:scale>
        <p:origin x="645" y="6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customXml" Target="../customXml/item3.xml"/><Relationship Id="rId21" Type="http://schemas.openxmlformats.org/officeDocument/2006/relationships/slide" Target="slides/slide11.xml"/><Relationship Id="rId34"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microsoft.com/office/2015/10/relationships/revisionInfo" Target="revisionInfo.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Wu" userId="9e5e2a23-011e-4b48-99cd-f0df8e6b5cfa" providerId="ADAL" clId="{A683EB3C-3F44-4CFF-8D70-D4FCC6DE9084}"/>
    <pc:docChg chg="custSel modSld">
      <pc:chgData name="Sarah Wu" userId="9e5e2a23-011e-4b48-99cd-f0df8e6b5cfa" providerId="ADAL" clId="{A683EB3C-3F44-4CFF-8D70-D4FCC6DE9084}" dt="2026-05-24T01:44:45.402" v="4" actId="27636"/>
      <pc:docMkLst>
        <pc:docMk/>
      </pc:docMkLst>
      <pc:sldChg chg="modSp mod">
        <pc:chgData name="Sarah Wu" userId="9e5e2a23-011e-4b48-99cd-f0df8e6b5cfa" providerId="ADAL" clId="{A683EB3C-3F44-4CFF-8D70-D4FCC6DE9084}" dt="2026-05-24T01:44:45.378" v="2" actId="27636"/>
        <pc:sldMkLst>
          <pc:docMk/>
          <pc:sldMk cId="2966093429" sldId="2146845869"/>
        </pc:sldMkLst>
        <pc:spChg chg="mod">
          <ac:chgData name="Sarah Wu" userId="9e5e2a23-011e-4b48-99cd-f0df8e6b5cfa" providerId="ADAL" clId="{A683EB3C-3F44-4CFF-8D70-D4FCC6DE9084}" dt="2026-05-24T01:44:45.378" v="2" actId="27636"/>
          <ac:spMkLst>
            <pc:docMk/>
            <pc:sldMk cId="2966093429" sldId="2146845869"/>
            <ac:spMk id="2" creationId="{A6FE0D70-0336-9147-A6AF-3424819A5F4E}"/>
          </ac:spMkLst>
        </pc:spChg>
      </pc:sldChg>
      <pc:sldChg chg="modSp mod">
        <pc:chgData name="Sarah Wu" userId="9e5e2a23-011e-4b48-99cd-f0df8e6b5cfa" providerId="ADAL" clId="{A683EB3C-3F44-4CFF-8D70-D4FCC6DE9084}" dt="2026-05-24T01:44:45.402" v="4" actId="27636"/>
        <pc:sldMkLst>
          <pc:docMk/>
          <pc:sldMk cId="283491422" sldId="2146845949"/>
        </pc:sldMkLst>
        <pc:spChg chg="mod">
          <ac:chgData name="Sarah Wu" userId="9e5e2a23-011e-4b48-99cd-f0df8e6b5cfa" providerId="ADAL" clId="{A683EB3C-3F44-4CFF-8D70-D4FCC6DE9084}" dt="2026-05-24T01:44:45.402" v="4" actId="27636"/>
          <ac:spMkLst>
            <pc:docMk/>
            <pc:sldMk cId="283491422" sldId="2146845949"/>
            <ac:spMk id="11" creationId="{D5EAD8A4-D1DC-C61F-4102-5C0615A35A74}"/>
          </ac:spMkLst>
        </pc:spChg>
      </pc:sldChg>
      <pc:sldChg chg="modSp mod">
        <pc:chgData name="Sarah Wu" userId="9e5e2a23-011e-4b48-99cd-f0df8e6b5cfa" providerId="ADAL" clId="{A683EB3C-3F44-4CFF-8D70-D4FCC6DE9084}" dt="2026-05-24T01:44:45.356" v="1" actId="404"/>
        <pc:sldMkLst>
          <pc:docMk/>
          <pc:sldMk cId="839540425" sldId="2146845970"/>
        </pc:sldMkLst>
        <pc:spChg chg="mod">
          <ac:chgData name="Sarah Wu" userId="9e5e2a23-011e-4b48-99cd-f0df8e6b5cfa" providerId="ADAL" clId="{A683EB3C-3F44-4CFF-8D70-D4FCC6DE9084}" dt="2026-05-24T01:44:35.818" v="0" actId="1076"/>
          <ac:spMkLst>
            <pc:docMk/>
            <pc:sldMk cId="839540425" sldId="2146845970"/>
            <ac:spMk id="4" creationId="{0F979FD9-D6D7-5B29-F0EA-6997440ED64B}"/>
          </ac:spMkLst>
        </pc:spChg>
        <pc:spChg chg="mod">
          <ac:chgData name="Sarah Wu" userId="9e5e2a23-011e-4b48-99cd-f0df8e6b5cfa" providerId="ADAL" clId="{A683EB3C-3F44-4CFF-8D70-D4FCC6DE9084}" dt="2026-05-24T01:44:45.356" v="1" actId="404"/>
          <ac:spMkLst>
            <pc:docMk/>
            <pc:sldMk cId="839540425" sldId="2146845970"/>
            <ac:spMk id="15" creationId="{1123CAA4-1969-4BF3-E3D2-38F137237B10}"/>
          </ac:spMkLst>
        </pc:spChg>
      </pc:sldChg>
      <pc:sldChg chg="modSp mod">
        <pc:chgData name="Sarah Wu" userId="9e5e2a23-011e-4b48-99cd-f0df8e6b5cfa" providerId="ADAL" clId="{A683EB3C-3F44-4CFF-8D70-D4FCC6DE9084}" dt="2026-05-24T01:44:45.394" v="3" actId="27636"/>
        <pc:sldMkLst>
          <pc:docMk/>
          <pc:sldMk cId="2234321282" sldId="2146845983"/>
        </pc:sldMkLst>
        <pc:spChg chg="mod">
          <ac:chgData name="Sarah Wu" userId="9e5e2a23-011e-4b48-99cd-f0df8e6b5cfa" providerId="ADAL" clId="{A683EB3C-3F44-4CFF-8D70-D4FCC6DE9084}" dt="2026-05-24T01:44:45.394" v="3" actId="27636"/>
          <ac:spMkLst>
            <pc:docMk/>
            <pc:sldMk cId="2234321282" sldId="2146845983"/>
            <ac:spMk id="5" creationId="{50BF7A5C-35F4-5D89-1806-6D0DBD2ED3E9}"/>
          </ac:spMkLst>
        </pc:spChg>
      </pc:sldChg>
    </pc:docChg>
  </pc:docChgLst>
  <pc:docChgLst>
    <pc:chgData name="Vishakha Mahajan" userId="465f2100-bf22-4709-889e-b631f95650d2" providerId="ADAL" clId="{95C92503-A6AA-44D6-AFF1-34F103321321}"/>
    <pc:docChg chg="undo custSel addSld delSld modSld sldOrd delMainMaster modMainMaster">
      <pc:chgData name="Vishakha Mahajan" userId="465f2100-bf22-4709-889e-b631f95650d2" providerId="ADAL" clId="{95C92503-A6AA-44D6-AFF1-34F103321321}" dt="2026-05-12T23:02:15.309" v="1167" actId="1076"/>
      <pc:docMkLst>
        <pc:docMk/>
      </pc:docMkLst>
      <pc:sldChg chg="modSp add setBg">
        <pc:chgData name="Vishakha Mahajan" userId="465f2100-bf22-4709-889e-b631f95650d2" providerId="ADAL" clId="{95C92503-A6AA-44D6-AFF1-34F103321321}" dt="2026-05-12T21:40:23.557" v="429"/>
        <pc:sldMkLst>
          <pc:docMk/>
          <pc:sldMk cId="2966093429" sldId="2146845869"/>
        </pc:sldMkLst>
        <pc:spChg chg="mod">
          <ac:chgData name="Vishakha Mahajan" userId="465f2100-bf22-4709-889e-b631f95650d2" providerId="ADAL" clId="{95C92503-A6AA-44D6-AFF1-34F103321321}" dt="2026-05-12T20:54:13.351" v="122" actId="20577"/>
          <ac:spMkLst>
            <pc:docMk/>
            <pc:sldMk cId="2966093429" sldId="2146845869"/>
            <ac:spMk id="2" creationId="{A6FE0D70-0336-9147-A6AF-3424819A5F4E}"/>
          </ac:spMkLst>
        </pc:spChg>
      </pc:sldChg>
      <pc:sldChg chg="addSp delSp modSp add del mod setBg delAnim modAnim modNotesTx">
        <pc:chgData name="Vishakha Mahajan" userId="465f2100-bf22-4709-889e-b631f95650d2" providerId="ADAL" clId="{95C92503-A6AA-44D6-AFF1-34F103321321}" dt="2026-05-12T22:48:47.324" v="1036" actId="1076"/>
        <pc:sldMkLst>
          <pc:docMk/>
          <pc:sldMk cId="3281969038" sldId="2146845879"/>
        </pc:sldMkLst>
        <pc:spChg chg="mod">
          <ac:chgData name="Vishakha Mahajan" userId="465f2100-bf22-4709-889e-b631f95650d2" providerId="ADAL" clId="{95C92503-A6AA-44D6-AFF1-34F103321321}" dt="2026-05-12T22:48:33.441" v="1034" actId="207"/>
          <ac:spMkLst>
            <pc:docMk/>
            <pc:sldMk cId="3281969038" sldId="2146845879"/>
            <ac:spMk id="9" creationId="{69F23D63-449C-CB04-629A-4EC373E2D912}"/>
          </ac:spMkLst>
        </pc:spChg>
        <pc:spChg chg="add mod">
          <ac:chgData name="Vishakha Mahajan" userId="465f2100-bf22-4709-889e-b631f95650d2" providerId="ADAL" clId="{95C92503-A6AA-44D6-AFF1-34F103321321}" dt="2026-05-12T22:48:47.324" v="1036" actId="1076"/>
          <ac:spMkLst>
            <pc:docMk/>
            <pc:sldMk cId="3281969038" sldId="2146845879"/>
            <ac:spMk id="18" creationId="{AD61D93D-D94A-3531-53B6-46DA6D816E9C}"/>
          </ac:spMkLst>
        </pc:spChg>
        <pc:picChg chg="add mod">
          <ac:chgData name="Vishakha Mahajan" userId="465f2100-bf22-4709-889e-b631f95650d2" providerId="ADAL" clId="{95C92503-A6AA-44D6-AFF1-34F103321321}" dt="2026-05-12T22:47:44.580" v="1026" actId="1076"/>
          <ac:picMkLst>
            <pc:docMk/>
            <pc:sldMk cId="3281969038" sldId="2146845879"/>
            <ac:picMk id="14" creationId="{2F740126-B4E2-0F70-9507-FA83375819F7}"/>
          </ac:picMkLst>
        </pc:picChg>
      </pc:sldChg>
      <pc:sldChg chg="delSp add mod">
        <pc:chgData name="Vishakha Mahajan" userId="465f2100-bf22-4709-889e-b631f95650d2" providerId="ADAL" clId="{95C92503-A6AA-44D6-AFF1-34F103321321}" dt="2026-05-12T22:44:06.827" v="921" actId="478"/>
        <pc:sldMkLst>
          <pc:docMk/>
          <pc:sldMk cId="589774182" sldId="2146845905"/>
        </pc:sldMkLst>
      </pc:sldChg>
      <pc:sldChg chg="delSp modSp add mod">
        <pc:chgData name="Vishakha Mahajan" userId="465f2100-bf22-4709-889e-b631f95650d2" providerId="ADAL" clId="{95C92503-A6AA-44D6-AFF1-34F103321321}" dt="2026-05-12T22:16:53.650" v="697" actId="1076"/>
        <pc:sldMkLst>
          <pc:docMk/>
          <pc:sldMk cId="3983807747" sldId="2146845910"/>
        </pc:sldMkLst>
        <pc:spChg chg="mod">
          <ac:chgData name="Vishakha Mahajan" userId="465f2100-bf22-4709-889e-b631f95650d2" providerId="ADAL" clId="{95C92503-A6AA-44D6-AFF1-34F103321321}" dt="2026-05-12T22:16:45.347" v="695" actId="1076"/>
          <ac:spMkLst>
            <pc:docMk/>
            <pc:sldMk cId="3983807747" sldId="2146845910"/>
            <ac:spMk id="2" creationId="{9CA6A965-CD07-8FD5-E908-5189DBE90BCE}"/>
          </ac:spMkLst>
        </pc:spChg>
        <pc:picChg chg="mod">
          <ac:chgData name="Vishakha Mahajan" userId="465f2100-bf22-4709-889e-b631f95650d2" providerId="ADAL" clId="{95C92503-A6AA-44D6-AFF1-34F103321321}" dt="2026-05-12T22:16:53.650" v="697" actId="1076"/>
          <ac:picMkLst>
            <pc:docMk/>
            <pc:sldMk cId="3983807747" sldId="2146845910"/>
            <ac:picMk id="4" creationId="{6F72B69D-38FA-472D-30B0-DB92F98EA42F}"/>
          </ac:picMkLst>
        </pc:picChg>
        <pc:picChg chg="mod">
          <ac:chgData name="Vishakha Mahajan" userId="465f2100-bf22-4709-889e-b631f95650d2" providerId="ADAL" clId="{95C92503-A6AA-44D6-AFF1-34F103321321}" dt="2026-05-12T22:10:24.492" v="652" actId="1076"/>
          <ac:picMkLst>
            <pc:docMk/>
            <pc:sldMk cId="3983807747" sldId="2146845910"/>
            <ac:picMk id="12" creationId="{FA201C12-881A-7D11-7228-46AFF189E28A}"/>
          </ac:picMkLst>
        </pc:picChg>
      </pc:sldChg>
      <pc:sldChg chg="addSp delSp modSp add mod setBg">
        <pc:chgData name="Vishakha Mahajan" userId="465f2100-bf22-4709-889e-b631f95650d2" providerId="ADAL" clId="{95C92503-A6AA-44D6-AFF1-34F103321321}" dt="2026-05-12T21:40:23.557" v="429"/>
        <pc:sldMkLst>
          <pc:docMk/>
          <pc:sldMk cId="2296649275" sldId="2146845930"/>
        </pc:sldMkLst>
        <pc:spChg chg="mod">
          <ac:chgData name="Vishakha Mahajan" userId="465f2100-bf22-4709-889e-b631f95650d2" providerId="ADAL" clId="{95C92503-A6AA-44D6-AFF1-34F103321321}" dt="2026-05-12T21:20:35.958" v="130" actId="1076"/>
          <ac:spMkLst>
            <pc:docMk/>
            <pc:sldMk cId="2296649275" sldId="2146845930"/>
            <ac:spMk id="3" creationId="{74CDC21B-2280-4B4D-15CA-4BCB9CD3467E}"/>
          </ac:spMkLst>
        </pc:spChg>
        <pc:picChg chg="mod">
          <ac:chgData name="Vishakha Mahajan" userId="465f2100-bf22-4709-889e-b631f95650d2" providerId="ADAL" clId="{95C92503-A6AA-44D6-AFF1-34F103321321}" dt="2026-05-12T20:33:06.668" v="3" actId="1076"/>
          <ac:picMkLst>
            <pc:docMk/>
            <pc:sldMk cId="2296649275" sldId="2146845930"/>
            <ac:picMk id="1028" creationId="{2BAE884F-AE07-FCBF-A0FF-63EF5DE95A10}"/>
          </ac:picMkLst>
        </pc:picChg>
      </pc:sldChg>
      <pc:sldChg chg="addSp delSp modSp add mod">
        <pc:chgData name="Vishakha Mahajan" userId="465f2100-bf22-4709-889e-b631f95650d2" providerId="ADAL" clId="{95C92503-A6AA-44D6-AFF1-34F103321321}" dt="2026-05-12T22:50:15.794" v="1111" actId="1076"/>
        <pc:sldMkLst>
          <pc:docMk/>
          <pc:sldMk cId="2989752266" sldId="2146845937"/>
        </pc:sldMkLst>
        <pc:spChg chg="mod">
          <ac:chgData name="Vishakha Mahajan" userId="465f2100-bf22-4709-889e-b631f95650d2" providerId="ADAL" clId="{95C92503-A6AA-44D6-AFF1-34F103321321}" dt="2026-05-12T22:49:33.861" v="1046" actId="164"/>
          <ac:spMkLst>
            <pc:docMk/>
            <pc:sldMk cId="2989752266" sldId="2146845937"/>
            <ac:spMk id="2" creationId="{B098F27A-FA98-B072-8EDA-BD074FB80D2E}"/>
          </ac:spMkLst>
        </pc:spChg>
        <pc:spChg chg="add mod">
          <ac:chgData name="Vishakha Mahajan" userId="465f2100-bf22-4709-889e-b631f95650d2" providerId="ADAL" clId="{95C92503-A6AA-44D6-AFF1-34F103321321}" dt="2026-05-12T22:50:15.794" v="1111" actId="1076"/>
          <ac:spMkLst>
            <pc:docMk/>
            <pc:sldMk cId="2989752266" sldId="2146845937"/>
            <ac:spMk id="4" creationId="{A6F288BB-09FC-1C76-7DE9-7DDDE9D8B9FB}"/>
          </ac:spMkLst>
        </pc:spChg>
        <pc:spChg chg="mod">
          <ac:chgData name="Vishakha Mahajan" userId="465f2100-bf22-4709-889e-b631f95650d2" providerId="ADAL" clId="{95C92503-A6AA-44D6-AFF1-34F103321321}" dt="2026-05-12T22:50:07.115" v="1108" actId="1076"/>
          <ac:spMkLst>
            <pc:docMk/>
            <pc:sldMk cId="2989752266" sldId="2146845937"/>
            <ac:spMk id="7" creationId="{1CF4B9EC-E2B7-A037-1A64-4546A585DB7B}"/>
          </ac:spMkLst>
        </pc:spChg>
        <pc:grpChg chg="add mod">
          <ac:chgData name="Vishakha Mahajan" userId="465f2100-bf22-4709-889e-b631f95650d2" providerId="ADAL" clId="{95C92503-A6AA-44D6-AFF1-34F103321321}" dt="2026-05-12T22:49:33.861" v="1046" actId="164"/>
          <ac:grpSpMkLst>
            <pc:docMk/>
            <pc:sldMk cId="2989752266" sldId="2146845937"/>
            <ac:grpSpMk id="9" creationId="{31EE4914-08B8-A610-DEE2-8BAD2B5B5D0A}"/>
          </ac:grpSpMkLst>
        </pc:grpChg>
        <pc:picChg chg="mod">
          <ac:chgData name="Vishakha Mahajan" userId="465f2100-bf22-4709-889e-b631f95650d2" providerId="ADAL" clId="{95C92503-A6AA-44D6-AFF1-34F103321321}" dt="2026-05-12T22:49:33.861" v="1046" actId="164"/>
          <ac:picMkLst>
            <pc:docMk/>
            <pc:sldMk cId="2989752266" sldId="2146845937"/>
            <ac:picMk id="3" creationId="{DA4A8FD6-FD77-B237-38B3-658C74642933}"/>
          </ac:picMkLst>
        </pc:picChg>
      </pc:sldChg>
      <pc:sldChg chg="delSp modSp add mod">
        <pc:chgData name="Vishakha Mahajan" userId="465f2100-bf22-4709-889e-b631f95650d2" providerId="ADAL" clId="{95C92503-A6AA-44D6-AFF1-34F103321321}" dt="2026-05-12T21:22:59.057" v="149" actId="1076"/>
        <pc:sldMkLst>
          <pc:docMk/>
          <pc:sldMk cId="1418252046" sldId="2146845940"/>
        </pc:sldMkLst>
        <pc:picChg chg="mod">
          <ac:chgData name="Vishakha Mahajan" userId="465f2100-bf22-4709-889e-b631f95650d2" providerId="ADAL" clId="{95C92503-A6AA-44D6-AFF1-34F103321321}" dt="2026-05-12T21:22:59.057" v="149" actId="1076"/>
          <ac:picMkLst>
            <pc:docMk/>
            <pc:sldMk cId="1418252046" sldId="2146845940"/>
            <ac:picMk id="24" creationId="{E82A9593-7B79-014B-C9E1-AD10AC6EA577}"/>
          </ac:picMkLst>
        </pc:picChg>
      </pc:sldChg>
      <pc:sldChg chg="modSp add del mod modAnim">
        <pc:chgData name="Vishakha Mahajan" userId="465f2100-bf22-4709-889e-b631f95650d2" providerId="ADAL" clId="{95C92503-A6AA-44D6-AFF1-34F103321321}" dt="2026-05-12T21:35:46.043" v="384" actId="14100"/>
        <pc:sldMkLst>
          <pc:docMk/>
          <pc:sldMk cId="3272807292" sldId="2146845944"/>
        </pc:sldMkLst>
        <pc:spChg chg="mod">
          <ac:chgData name="Vishakha Mahajan" userId="465f2100-bf22-4709-889e-b631f95650d2" providerId="ADAL" clId="{95C92503-A6AA-44D6-AFF1-34F103321321}" dt="2026-05-12T21:35:46.043" v="384" actId="14100"/>
          <ac:spMkLst>
            <pc:docMk/>
            <pc:sldMk cId="3272807292" sldId="2146845944"/>
            <ac:spMk id="44" creationId="{B25700FC-1E07-2136-5E2A-261192A4F6DF}"/>
          </ac:spMkLst>
        </pc:spChg>
        <pc:picChg chg="mod">
          <ac:chgData name="Vishakha Mahajan" userId="465f2100-bf22-4709-889e-b631f95650d2" providerId="ADAL" clId="{95C92503-A6AA-44D6-AFF1-34F103321321}" dt="2026-05-12T21:35:20.658" v="383" actId="1076"/>
          <ac:picMkLst>
            <pc:docMk/>
            <pc:sldMk cId="3272807292" sldId="2146845944"/>
            <ac:picMk id="4" creationId="{7853FE11-F874-FCBF-F77E-F0DD861EBA5E}"/>
          </ac:picMkLst>
        </pc:picChg>
      </pc:sldChg>
      <pc:sldChg chg="addSp modSp add mod">
        <pc:chgData name="Vishakha Mahajan" userId="465f2100-bf22-4709-889e-b631f95650d2" providerId="ADAL" clId="{95C92503-A6AA-44D6-AFF1-34F103321321}" dt="2026-05-12T22:42:46.261" v="892" actId="1076"/>
        <pc:sldMkLst>
          <pc:docMk/>
          <pc:sldMk cId="283491422" sldId="2146845949"/>
        </pc:sldMkLst>
        <pc:spChg chg="add mod">
          <ac:chgData name="Vishakha Mahajan" userId="465f2100-bf22-4709-889e-b631f95650d2" providerId="ADAL" clId="{95C92503-A6AA-44D6-AFF1-34F103321321}" dt="2026-05-12T22:42:46.261" v="892" actId="1076"/>
          <ac:spMkLst>
            <pc:docMk/>
            <pc:sldMk cId="283491422" sldId="2146845949"/>
            <ac:spMk id="2" creationId="{03AF4A20-DF47-AEF4-6641-EA6E2F028E44}"/>
          </ac:spMkLst>
        </pc:spChg>
      </pc:sldChg>
      <pc:sldChg chg="delSp modSp add mod ord">
        <pc:chgData name="Vishakha Mahajan" userId="465f2100-bf22-4709-889e-b631f95650d2" providerId="ADAL" clId="{95C92503-A6AA-44D6-AFF1-34F103321321}" dt="2026-05-12T23:02:15.309" v="1167" actId="1076"/>
        <pc:sldMkLst>
          <pc:docMk/>
          <pc:sldMk cId="215386486" sldId="2146845950"/>
        </pc:sldMkLst>
        <pc:spChg chg="mod">
          <ac:chgData name="Vishakha Mahajan" userId="465f2100-bf22-4709-889e-b631f95650d2" providerId="ADAL" clId="{95C92503-A6AA-44D6-AFF1-34F103321321}" dt="2026-05-12T21:40:57.919" v="440" actId="14100"/>
          <ac:spMkLst>
            <pc:docMk/>
            <pc:sldMk cId="215386486" sldId="2146845950"/>
            <ac:spMk id="11" creationId="{5596271F-D7E5-24D9-9674-0AB7DDE03414}"/>
          </ac:spMkLst>
        </pc:spChg>
        <pc:spChg chg="mod">
          <ac:chgData name="Vishakha Mahajan" userId="465f2100-bf22-4709-889e-b631f95650d2" providerId="ADAL" clId="{95C92503-A6AA-44D6-AFF1-34F103321321}" dt="2026-05-12T23:02:15.309" v="1167" actId="1076"/>
          <ac:spMkLst>
            <pc:docMk/>
            <pc:sldMk cId="215386486" sldId="2146845950"/>
            <ac:spMk id="36" creationId="{102AA1AB-C9AC-6FDF-F08A-0C1247B3BBD6}"/>
          </ac:spMkLst>
        </pc:spChg>
        <pc:picChg chg="mod">
          <ac:chgData name="Vishakha Mahajan" userId="465f2100-bf22-4709-889e-b631f95650d2" providerId="ADAL" clId="{95C92503-A6AA-44D6-AFF1-34F103321321}" dt="2026-05-12T21:40:02.196" v="428" actId="29295"/>
          <ac:picMkLst>
            <pc:docMk/>
            <pc:sldMk cId="215386486" sldId="2146845950"/>
            <ac:picMk id="12" creationId="{FE6BC52D-7055-DB4A-4AB7-1C094A4AB6F5}"/>
          </ac:picMkLst>
        </pc:picChg>
      </pc:sldChg>
      <pc:sldChg chg="addSp delSp modSp add mod">
        <pc:chgData name="Vishakha Mahajan" userId="465f2100-bf22-4709-889e-b631f95650d2" providerId="ADAL" clId="{95C92503-A6AA-44D6-AFF1-34F103321321}" dt="2026-05-12T23:01:46.579" v="1148" actId="20577"/>
        <pc:sldMkLst>
          <pc:docMk/>
          <pc:sldMk cId="1982245580" sldId="2146845953"/>
        </pc:sldMkLst>
        <pc:spChg chg="add mod">
          <ac:chgData name="Vishakha Mahajan" userId="465f2100-bf22-4709-889e-b631f95650d2" providerId="ADAL" clId="{95C92503-A6AA-44D6-AFF1-34F103321321}" dt="2026-05-12T21:33:54.554" v="337" actId="1076"/>
          <ac:spMkLst>
            <pc:docMk/>
            <pc:sldMk cId="1982245580" sldId="2146845953"/>
            <ac:spMk id="20" creationId="{261D833F-7CBD-7F85-BE54-C78057D51D4D}"/>
          </ac:spMkLst>
        </pc:spChg>
        <pc:spChg chg="add mod">
          <ac:chgData name="Vishakha Mahajan" userId="465f2100-bf22-4709-889e-b631f95650d2" providerId="ADAL" clId="{95C92503-A6AA-44D6-AFF1-34F103321321}" dt="2026-05-12T21:33:51.064" v="336" actId="1076"/>
          <ac:spMkLst>
            <pc:docMk/>
            <pc:sldMk cId="1982245580" sldId="2146845953"/>
            <ac:spMk id="21" creationId="{8D9D6EED-A609-E7C0-CFE9-3E09468F37F6}"/>
          </ac:spMkLst>
        </pc:spChg>
        <pc:spChg chg="add mod">
          <ac:chgData name="Vishakha Mahajan" userId="465f2100-bf22-4709-889e-b631f95650d2" providerId="ADAL" clId="{95C92503-A6AA-44D6-AFF1-34F103321321}" dt="2026-05-12T21:31:25.049" v="279" actId="1076"/>
          <ac:spMkLst>
            <pc:docMk/>
            <pc:sldMk cId="1982245580" sldId="2146845953"/>
            <ac:spMk id="22" creationId="{7F60C94E-89D6-D4D0-B966-3CF97108E08D}"/>
          </ac:spMkLst>
        </pc:spChg>
        <pc:spChg chg="add mod">
          <ac:chgData name="Vishakha Mahajan" userId="465f2100-bf22-4709-889e-b631f95650d2" providerId="ADAL" clId="{95C92503-A6AA-44D6-AFF1-34F103321321}" dt="2026-05-12T23:01:46.579" v="1148" actId="20577"/>
          <ac:spMkLst>
            <pc:docMk/>
            <pc:sldMk cId="1982245580" sldId="2146845953"/>
            <ac:spMk id="25" creationId="{E608EEAD-3AD2-4F3E-34A7-FEC879408AB7}"/>
          </ac:spMkLst>
        </pc:spChg>
        <pc:spChg chg="add mod">
          <ac:chgData name="Vishakha Mahajan" userId="465f2100-bf22-4709-889e-b631f95650d2" providerId="ADAL" clId="{95C92503-A6AA-44D6-AFF1-34F103321321}" dt="2026-05-12T21:33:58.003" v="338" actId="1076"/>
          <ac:spMkLst>
            <pc:docMk/>
            <pc:sldMk cId="1982245580" sldId="2146845953"/>
            <ac:spMk id="26" creationId="{D81A7524-99CD-391B-B48F-E96FAA0429D4}"/>
          </ac:spMkLst>
        </pc:spChg>
        <pc:picChg chg="add mod">
          <ac:chgData name="Vishakha Mahajan" userId="465f2100-bf22-4709-889e-b631f95650d2" providerId="ADAL" clId="{95C92503-A6AA-44D6-AFF1-34F103321321}" dt="2026-05-12T21:33:29.217" v="334" actId="1076"/>
          <ac:picMkLst>
            <pc:docMk/>
            <pc:sldMk cId="1982245580" sldId="2146845953"/>
            <ac:picMk id="6" creationId="{9AAAA904-7EBE-454A-7DC3-EA3D4A691317}"/>
          </ac:picMkLst>
        </pc:picChg>
        <pc:picChg chg="add mod">
          <ac:chgData name="Vishakha Mahajan" userId="465f2100-bf22-4709-889e-b631f95650d2" providerId="ADAL" clId="{95C92503-A6AA-44D6-AFF1-34F103321321}" dt="2026-05-12T21:30:12.158" v="265" actId="1076"/>
          <ac:picMkLst>
            <pc:docMk/>
            <pc:sldMk cId="1982245580" sldId="2146845953"/>
            <ac:picMk id="19" creationId="{F0229419-D795-769C-6B44-8520D0B5F833}"/>
          </ac:picMkLst>
        </pc:picChg>
      </pc:sldChg>
      <pc:sldChg chg="addSp delSp modSp add mod setBg">
        <pc:chgData name="Vishakha Mahajan" userId="465f2100-bf22-4709-889e-b631f95650d2" providerId="ADAL" clId="{95C92503-A6AA-44D6-AFF1-34F103321321}" dt="2026-05-12T22:45:01.264" v="929"/>
        <pc:sldMkLst>
          <pc:docMk/>
          <pc:sldMk cId="839540425" sldId="2146845970"/>
        </pc:sldMkLst>
        <pc:spChg chg="add mod">
          <ac:chgData name="Vishakha Mahajan" userId="465f2100-bf22-4709-889e-b631f95650d2" providerId="ADAL" clId="{95C92503-A6AA-44D6-AFF1-34F103321321}" dt="2026-05-12T20:53:19.010" v="117" actId="1076"/>
          <ac:spMkLst>
            <pc:docMk/>
            <pc:sldMk cId="839540425" sldId="2146845970"/>
            <ac:spMk id="4" creationId="{0F979FD9-D6D7-5B29-F0EA-6997440ED64B}"/>
          </ac:spMkLst>
        </pc:spChg>
        <pc:spChg chg="mod">
          <ac:chgData name="Vishakha Mahajan" userId="465f2100-bf22-4709-889e-b631f95650d2" providerId="ADAL" clId="{95C92503-A6AA-44D6-AFF1-34F103321321}" dt="2026-05-12T21:20:51.121" v="135" actId="20577"/>
          <ac:spMkLst>
            <pc:docMk/>
            <pc:sldMk cId="839540425" sldId="2146845970"/>
            <ac:spMk id="5" creationId="{38314EC5-5BCD-99FD-58EA-1B79BBA5C20B}"/>
          </ac:spMkLst>
        </pc:spChg>
        <pc:spChg chg="mod">
          <ac:chgData name="Vishakha Mahajan" userId="465f2100-bf22-4709-889e-b631f95650d2" providerId="ADAL" clId="{95C92503-A6AA-44D6-AFF1-34F103321321}" dt="2026-05-12T22:44:49.180" v="926" actId="207"/>
          <ac:spMkLst>
            <pc:docMk/>
            <pc:sldMk cId="839540425" sldId="2146845970"/>
            <ac:spMk id="15" creationId="{1123CAA4-1969-4BF3-E3D2-38F137237B10}"/>
          </ac:spMkLst>
        </pc:spChg>
        <pc:graphicFrameChg chg="add mod modGraphic">
          <ac:chgData name="Vishakha Mahajan" userId="465f2100-bf22-4709-889e-b631f95650d2" providerId="ADAL" clId="{95C92503-A6AA-44D6-AFF1-34F103321321}" dt="2026-05-12T20:52:57.521" v="108" actId="1076"/>
          <ac:graphicFrameMkLst>
            <pc:docMk/>
            <pc:sldMk cId="839540425" sldId="2146845970"/>
            <ac:graphicFrameMk id="18" creationId="{F4B78A78-1300-389B-D7B6-7663CDD1F377}"/>
          </ac:graphicFrameMkLst>
        </pc:graphicFrameChg>
        <pc:picChg chg="mod modCrop">
          <ac:chgData name="Vishakha Mahajan" userId="465f2100-bf22-4709-889e-b631f95650d2" providerId="ADAL" clId="{95C92503-A6AA-44D6-AFF1-34F103321321}" dt="2026-05-12T21:19:57.218" v="129" actId="14100"/>
          <ac:picMkLst>
            <pc:docMk/>
            <pc:sldMk cId="839540425" sldId="2146845970"/>
            <ac:picMk id="3" creationId="{FD35F9C1-6E5F-2494-CC1A-03501495CA15}"/>
          </ac:picMkLst>
        </pc:picChg>
        <pc:picChg chg="mod">
          <ac:chgData name="Vishakha Mahajan" userId="465f2100-bf22-4709-889e-b631f95650d2" providerId="ADAL" clId="{95C92503-A6AA-44D6-AFF1-34F103321321}" dt="2026-05-12T21:19:49.976" v="127" actId="1076"/>
          <ac:picMkLst>
            <pc:docMk/>
            <pc:sldMk cId="839540425" sldId="2146845970"/>
            <ac:picMk id="10" creationId="{B52326AF-1C5D-9805-93D5-A1FD6DE5FD0E}"/>
          </ac:picMkLst>
        </pc:picChg>
      </pc:sldChg>
      <pc:sldChg chg="addSp delSp modSp add mod setBg">
        <pc:chgData name="Vishakha Mahajan" userId="465f2100-bf22-4709-889e-b631f95650d2" providerId="ADAL" clId="{95C92503-A6AA-44D6-AFF1-34F103321321}" dt="2026-05-12T22:31:09.969" v="882" actId="1076"/>
        <pc:sldMkLst>
          <pc:docMk/>
          <pc:sldMk cId="821744572" sldId="2146845977"/>
        </pc:sldMkLst>
        <pc:spChg chg="add mod">
          <ac:chgData name="Vishakha Mahajan" userId="465f2100-bf22-4709-889e-b631f95650d2" providerId="ADAL" clId="{95C92503-A6AA-44D6-AFF1-34F103321321}" dt="2026-05-12T22:30:49.243" v="879" actId="1076"/>
          <ac:spMkLst>
            <pc:docMk/>
            <pc:sldMk cId="821744572" sldId="2146845977"/>
            <ac:spMk id="7" creationId="{EC3B3061-543A-D479-592D-B30CB2221144}"/>
          </ac:spMkLst>
        </pc:spChg>
        <pc:spChg chg="mod">
          <ac:chgData name="Vishakha Mahajan" userId="465f2100-bf22-4709-889e-b631f95650d2" providerId="ADAL" clId="{95C92503-A6AA-44D6-AFF1-34F103321321}" dt="2026-05-12T22:31:09.969" v="882" actId="1076"/>
          <ac:spMkLst>
            <pc:docMk/>
            <pc:sldMk cId="821744572" sldId="2146845977"/>
            <ac:spMk id="32" creationId="{6A55B739-22DC-0AEE-6FA3-06E43F31661A}"/>
          </ac:spMkLst>
        </pc:spChg>
        <pc:picChg chg="mod">
          <ac:chgData name="Vishakha Mahajan" userId="465f2100-bf22-4709-889e-b631f95650d2" providerId="ADAL" clId="{95C92503-A6AA-44D6-AFF1-34F103321321}" dt="2026-05-12T22:30:45.633" v="878" actId="1076"/>
          <ac:picMkLst>
            <pc:docMk/>
            <pc:sldMk cId="821744572" sldId="2146845977"/>
            <ac:picMk id="4" creationId="{15DC7D79-1D01-CC16-4DDD-F25B0DCB3708}"/>
          </ac:picMkLst>
        </pc:picChg>
        <pc:picChg chg="mod">
          <ac:chgData name="Vishakha Mahajan" userId="465f2100-bf22-4709-889e-b631f95650d2" providerId="ADAL" clId="{95C92503-A6AA-44D6-AFF1-34F103321321}" dt="2026-05-12T22:30:54.279" v="881" actId="1076"/>
          <ac:picMkLst>
            <pc:docMk/>
            <pc:sldMk cId="821744572" sldId="2146845977"/>
            <ac:picMk id="10" creationId="{2FB75063-7AA9-AB0D-7058-3741B8A6CCD9}"/>
          </ac:picMkLst>
        </pc:picChg>
        <pc:picChg chg="mod">
          <ac:chgData name="Vishakha Mahajan" userId="465f2100-bf22-4709-889e-b631f95650d2" providerId="ADAL" clId="{95C92503-A6AA-44D6-AFF1-34F103321321}" dt="2026-05-12T22:30:51.221" v="880" actId="1076"/>
          <ac:picMkLst>
            <pc:docMk/>
            <pc:sldMk cId="821744572" sldId="2146845977"/>
            <ac:picMk id="19" creationId="{638C6B9D-2BCB-6B05-F4B2-CAF46308F4C5}"/>
          </ac:picMkLst>
        </pc:picChg>
      </pc:sldChg>
      <pc:sldChg chg="addSp delSp modSp add mod setBg">
        <pc:chgData name="Vishakha Mahajan" userId="465f2100-bf22-4709-889e-b631f95650d2" providerId="ADAL" clId="{95C92503-A6AA-44D6-AFF1-34F103321321}" dt="2026-05-12T22:42:37.932" v="890" actId="1076"/>
        <pc:sldMkLst>
          <pc:docMk/>
          <pc:sldMk cId="3599446191" sldId="2146845978"/>
        </pc:sldMkLst>
        <pc:spChg chg="add mod">
          <ac:chgData name="Vishakha Mahajan" userId="465f2100-bf22-4709-889e-b631f95650d2" providerId="ADAL" clId="{95C92503-A6AA-44D6-AFF1-34F103321321}" dt="2026-05-12T22:42:37.932" v="890" actId="1076"/>
          <ac:spMkLst>
            <pc:docMk/>
            <pc:sldMk cId="3599446191" sldId="2146845978"/>
            <ac:spMk id="4" creationId="{C23CA8C2-ACEC-185E-E493-CB0F89CD40FA}"/>
          </ac:spMkLst>
        </pc:spChg>
        <pc:spChg chg="mod">
          <ac:chgData name="Vishakha Mahajan" userId="465f2100-bf22-4709-889e-b631f95650d2" providerId="ADAL" clId="{95C92503-A6AA-44D6-AFF1-34F103321321}" dt="2026-05-12T22:31:22.158" v="887" actId="1076"/>
          <ac:spMkLst>
            <pc:docMk/>
            <pc:sldMk cId="3599446191" sldId="2146845978"/>
            <ac:spMk id="6" creationId="{C1863851-06B0-C66A-A6D7-E574DECA3E09}"/>
          </ac:spMkLst>
        </pc:spChg>
        <pc:picChg chg="mod">
          <ac:chgData name="Vishakha Mahajan" userId="465f2100-bf22-4709-889e-b631f95650d2" providerId="ADAL" clId="{95C92503-A6AA-44D6-AFF1-34F103321321}" dt="2026-05-12T22:31:24.148" v="888" actId="1076"/>
          <ac:picMkLst>
            <pc:docMk/>
            <pc:sldMk cId="3599446191" sldId="2146845978"/>
            <ac:picMk id="9" creationId="{EDEDF118-B777-0048-95AF-DDB44A8C5DA6}"/>
          </ac:picMkLst>
        </pc:picChg>
        <pc:picChg chg="mod">
          <ac:chgData name="Vishakha Mahajan" userId="465f2100-bf22-4709-889e-b631f95650d2" providerId="ADAL" clId="{95C92503-A6AA-44D6-AFF1-34F103321321}" dt="2026-05-12T22:30:11.800" v="859" actId="1076"/>
          <ac:picMkLst>
            <pc:docMk/>
            <pc:sldMk cId="3599446191" sldId="2146845978"/>
            <ac:picMk id="32" creationId="{7C6DC860-D9A1-2C69-61F5-4D34B3C02D24}"/>
          </ac:picMkLst>
        </pc:picChg>
        <pc:picChg chg="mod">
          <ac:chgData name="Vishakha Mahajan" userId="465f2100-bf22-4709-889e-b631f95650d2" providerId="ADAL" clId="{95C92503-A6AA-44D6-AFF1-34F103321321}" dt="2026-05-12T22:30:12.124" v="860" actId="1076"/>
          <ac:picMkLst>
            <pc:docMk/>
            <pc:sldMk cId="3599446191" sldId="2146845978"/>
            <ac:picMk id="34" creationId="{C90F7B59-51A4-8114-0F5F-E153EFE21C3C}"/>
          </ac:picMkLst>
        </pc:picChg>
      </pc:sldChg>
      <pc:sldChg chg="addSp delSp modSp add mod">
        <pc:chgData name="Vishakha Mahajan" userId="465f2100-bf22-4709-889e-b631f95650d2" providerId="ADAL" clId="{95C92503-A6AA-44D6-AFF1-34F103321321}" dt="2026-05-12T22:53:18.819" v="1140" actId="207"/>
        <pc:sldMkLst>
          <pc:docMk/>
          <pc:sldMk cId="2234321282" sldId="2146845983"/>
        </pc:sldMkLst>
        <pc:spChg chg="add mod">
          <ac:chgData name="Vishakha Mahajan" userId="465f2100-bf22-4709-889e-b631f95650d2" providerId="ADAL" clId="{95C92503-A6AA-44D6-AFF1-34F103321321}" dt="2026-05-12T22:53:00.583" v="1137" actId="207"/>
          <ac:spMkLst>
            <pc:docMk/>
            <pc:sldMk cId="2234321282" sldId="2146845983"/>
            <ac:spMk id="2" creationId="{52490B05-4C50-23DA-F79A-3A2F014460EF}"/>
          </ac:spMkLst>
        </pc:spChg>
        <pc:spChg chg="add mod">
          <ac:chgData name="Vishakha Mahajan" userId="465f2100-bf22-4709-889e-b631f95650d2" providerId="ADAL" clId="{95C92503-A6AA-44D6-AFF1-34F103321321}" dt="2026-05-12T22:51:56.255" v="1128" actId="1076"/>
          <ac:spMkLst>
            <pc:docMk/>
            <pc:sldMk cId="2234321282" sldId="2146845983"/>
            <ac:spMk id="5" creationId="{50BF7A5C-35F4-5D89-1806-6D0DBD2ED3E9}"/>
          </ac:spMkLst>
        </pc:spChg>
        <pc:spChg chg="add mod">
          <ac:chgData name="Vishakha Mahajan" userId="465f2100-bf22-4709-889e-b631f95650d2" providerId="ADAL" clId="{95C92503-A6AA-44D6-AFF1-34F103321321}" dt="2026-05-12T22:53:03.580" v="1138" actId="207"/>
          <ac:spMkLst>
            <pc:docMk/>
            <pc:sldMk cId="2234321282" sldId="2146845983"/>
            <ac:spMk id="6" creationId="{E230BE2E-266A-1228-23E6-1C28E7ABBB88}"/>
          </ac:spMkLst>
        </pc:spChg>
        <pc:spChg chg="add mod">
          <ac:chgData name="Vishakha Mahajan" userId="465f2100-bf22-4709-889e-b631f95650d2" providerId="ADAL" clId="{95C92503-A6AA-44D6-AFF1-34F103321321}" dt="2026-05-12T22:53:18.819" v="1140" actId="207"/>
          <ac:spMkLst>
            <pc:docMk/>
            <pc:sldMk cId="2234321282" sldId="2146845983"/>
            <ac:spMk id="8" creationId="{7D94FD36-299C-2278-B8EE-068C188F470C}"/>
          </ac:spMkLst>
        </pc:spChg>
        <pc:spChg chg="mod">
          <ac:chgData name="Vishakha Mahajan" userId="465f2100-bf22-4709-889e-b631f95650d2" providerId="ADAL" clId="{95C92503-A6AA-44D6-AFF1-34F103321321}" dt="2026-05-12T22:22:00.681" v="728" actId="20577"/>
          <ac:spMkLst>
            <pc:docMk/>
            <pc:sldMk cId="2234321282" sldId="2146845983"/>
            <ac:spMk id="9" creationId="{4431EC77-2691-89B3-65F0-42C66151C102}"/>
          </ac:spMkLst>
        </pc:spChg>
        <pc:spChg chg="mod">
          <ac:chgData name="Vishakha Mahajan" userId="465f2100-bf22-4709-889e-b631f95650d2" providerId="ADAL" clId="{95C92503-A6AA-44D6-AFF1-34F103321321}" dt="2026-05-12T22:51:36.733" v="1123" actId="207"/>
          <ac:spMkLst>
            <pc:docMk/>
            <pc:sldMk cId="2234321282" sldId="2146845983"/>
            <ac:spMk id="11" creationId="{F59004E5-000F-6619-754D-1AC5ADDBEADF}"/>
          </ac:spMkLst>
        </pc:spChg>
        <pc:spChg chg="mod">
          <ac:chgData name="Vishakha Mahajan" userId="465f2100-bf22-4709-889e-b631f95650d2" providerId="ADAL" clId="{95C92503-A6AA-44D6-AFF1-34F103321321}" dt="2026-05-12T22:53:11.937" v="1139" actId="207"/>
          <ac:spMkLst>
            <pc:docMk/>
            <pc:sldMk cId="2234321282" sldId="2146845983"/>
            <ac:spMk id="13" creationId="{BBA78656-E4AA-D996-44BB-067B5840DA1D}"/>
          </ac:spMkLst>
        </pc:spChg>
        <pc:picChg chg="add mod ord modCrop">
          <ac:chgData name="Vishakha Mahajan" userId="465f2100-bf22-4709-889e-b631f95650d2" providerId="ADAL" clId="{95C92503-A6AA-44D6-AFF1-34F103321321}" dt="2026-05-12T22:52:35.012" v="1135" actId="1076"/>
          <ac:picMkLst>
            <pc:docMk/>
            <pc:sldMk cId="2234321282" sldId="2146845983"/>
            <ac:picMk id="12" creationId="{A8144AEA-4653-40A8-333F-BF9BB7469128}"/>
          </ac:picMkLst>
        </pc:picChg>
      </pc:sldChg>
      <pc:sldChg chg="addSp delSp modSp add mod ord setBg">
        <pc:chgData name="Vishakha Mahajan" userId="465f2100-bf22-4709-889e-b631f95650d2" providerId="ADAL" clId="{95C92503-A6AA-44D6-AFF1-34F103321321}" dt="2026-05-12T22:45:41.666" v="937" actId="1036"/>
        <pc:sldMkLst>
          <pc:docMk/>
          <pc:sldMk cId="2523114212" sldId="2146845985"/>
        </pc:sldMkLst>
        <pc:spChg chg="mod">
          <ac:chgData name="Vishakha Mahajan" userId="465f2100-bf22-4709-889e-b631f95650d2" providerId="ADAL" clId="{95C92503-A6AA-44D6-AFF1-34F103321321}" dt="2026-05-12T22:45:28.903" v="933" actId="207"/>
          <ac:spMkLst>
            <pc:docMk/>
            <pc:sldMk cId="2523114212" sldId="2146845985"/>
            <ac:spMk id="10" creationId="{4BFC60DF-B191-9BC9-ECBC-295A40947E83}"/>
          </ac:spMkLst>
        </pc:spChg>
        <pc:picChg chg="add mod">
          <ac:chgData name="Vishakha Mahajan" userId="465f2100-bf22-4709-889e-b631f95650d2" providerId="ADAL" clId="{95C92503-A6AA-44D6-AFF1-34F103321321}" dt="2026-05-12T22:45:41.666" v="937" actId="1036"/>
          <ac:picMkLst>
            <pc:docMk/>
            <pc:sldMk cId="2523114212" sldId="2146845985"/>
            <ac:picMk id="3" creationId="{4E996E71-C150-9F14-5195-AB149CF30EFD}"/>
          </ac:picMkLst>
        </pc:picChg>
        <pc:picChg chg="mod">
          <ac:chgData name="Vishakha Mahajan" userId="465f2100-bf22-4709-889e-b631f95650d2" providerId="ADAL" clId="{95C92503-A6AA-44D6-AFF1-34F103321321}" dt="2026-05-12T21:27:06.243" v="183" actId="1076"/>
          <ac:picMkLst>
            <pc:docMk/>
            <pc:sldMk cId="2523114212" sldId="2146845985"/>
            <ac:picMk id="8" creationId="{8AA83D97-E1A1-45E8-264F-0F74BB35875D}"/>
          </ac:picMkLst>
        </pc:picChg>
      </pc:sldChg>
      <pc:sldChg chg="delSp modSp add mod setBg">
        <pc:chgData name="Vishakha Mahajan" userId="465f2100-bf22-4709-889e-b631f95650d2" providerId="ADAL" clId="{95C92503-A6AA-44D6-AFF1-34F103321321}" dt="2026-05-12T22:04:42.082" v="570" actId="1076"/>
        <pc:sldMkLst>
          <pc:docMk/>
          <pc:sldMk cId="970559659" sldId="2146845986"/>
        </pc:sldMkLst>
        <pc:spChg chg="mod">
          <ac:chgData name="Vishakha Mahajan" userId="465f2100-bf22-4709-889e-b631f95650d2" providerId="ADAL" clId="{95C92503-A6AA-44D6-AFF1-34F103321321}" dt="2026-05-12T22:04:26.477" v="568" actId="207"/>
          <ac:spMkLst>
            <pc:docMk/>
            <pc:sldMk cId="970559659" sldId="2146845986"/>
            <ac:spMk id="2" creationId="{9DCCEC7C-4DD7-1D15-B9E8-F4E1F9050327}"/>
          </ac:spMkLst>
        </pc:spChg>
        <pc:spChg chg="mod">
          <ac:chgData name="Vishakha Mahajan" userId="465f2100-bf22-4709-889e-b631f95650d2" providerId="ADAL" clId="{95C92503-A6AA-44D6-AFF1-34F103321321}" dt="2026-05-12T22:04:42.082" v="570" actId="1076"/>
          <ac:spMkLst>
            <pc:docMk/>
            <pc:sldMk cId="970559659" sldId="2146845986"/>
            <ac:spMk id="17" creationId="{512D1DA1-3E09-1734-2421-FE0DCD2B6503}"/>
          </ac:spMkLst>
        </pc:spChg>
      </pc:sldChg>
      <pc:sldChg chg="delSp modSp add mod">
        <pc:chgData name="Vishakha Mahajan" userId="465f2100-bf22-4709-889e-b631f95650d2" providerId="ADAL" clId="{95C92503-A6AA-44D6-AFF1-34F103321321}" dt="2026-05-12T22:55:13.420" v="1142" actId="1076"/>
        <pc:sldMkLst>
          <pc:docMk/>
          <pc:sldMk cId="1435064865" sldId="2146845988"/>
        </pc:sldMkLst>
        <pc:picChg chg="mod">
          <ac:chgData name="Vishakha Mahajan" userId="465f2100-bf22-4709-889e-b631f95650d2" providerId="ADAL" clId="{95C92503-A6AA-44D6-AFF1-34F103321321}" dt="2026-05-12T22:55:13.420" v="1142" actId="1076"/>
          <ac:picMkLst>
            <pc:docMk/>
            <pc:sldMk cId="1435064865" sldId="2146845988"/>
            <ac:picMk id="7" creationId="{69C4EA32-F7FC-C036-729D-E8E66E32029A}"/>
          </ac:picMkLst>
        </pc:picChg>
        <pc:picChg chg="mod">
          <ac:chgData name="Vishakha Mahajan" userId="465f2100-bf22-4709-889e-b631f95650d2" providerId="ADAL" clId="{95C92503-A6AA-44D6-AFF1-34F103321321}" dt="2026-05-12T22:43:45.292" v="918" actId="29295"/>
          <ac:picMkLst>
            <pc:docMk/>
            <pc:sldMk cId="1435064865" sldId="2146845988"/>
            <ac:picMk id="15" creationId="{E98BFC74-C168-35D0-CB2B-83FA43AF2CC5}"/>
          </ac:picMkLst>
        </pc:picChg>
      </pc:sldChg>
      <pc:sldMasterChg chg="modSldLayout">
        <pc:chgData name="Vishakha Mahajan" userId="465f2100-bf22-4709-889e-b631f95650d2" providerId="ADAL" clId="{95C92503-A6AA-44D6-AFF1-34F103321321}" dt="2026-05-12T21:40:23.557" v="429"/>
        <pc:sldMasterMkLst>
          <pc:docMk/>
          <pc:sldMasterMk cId="801805406" sldId="2147483674"/>
        </pc:sldMasterMkLst>
        <pc:sldLayoutChg chg="setBg">
          <pc:chgData name="Vishakha Mahajan" userId="465f2100-bf22-4709-889e-b631f95650d2" providerId="ADAL" clId="{95C92503-A6AA-44D6-AFF1-34F103321321}" dt="2026-05-12T21:40:23.557" v="429"/>
          <pc:sldLayoutMkLst>
            <pc:docMk/>
            <pc:sldMasterMk cId="801805406" sldId="2147483674"/>
            <pc:sldLayoutMk cId="403821542" sldId="2147483675"/>
          </pc:sldLayoutMkLst>
        </pc:sldLayoutChg>
        <pc:sldLayoutChg chg="setBg">
          <pc:chgData name="Vishakha Mahajan" userId="465f2100-bf22-4709-889e-b631f95650d2" providerId="ADAL" clId="{95C92503-A6AA-44D6-AFF1-34F103321321}" dt="2026-05-12T21:40:23.557" v="429"/>
          <pc:sldLayoutMkLst>
            <pc:docMk/>
            <pc:sldMasterMk cId="801805406" sldId="2147483674"/>
            <pc:sldLayoutMk cId="3706747847" sldId="2147483676"/>
          </pc:sldLayoutMkLst>
        </pc:sldLayoutChg>
        <pc:sldLayoutChg chg="setBg">
          <pc:chgData name="Vishakha Mahajan" userId="465f2100-bf22-4709-889e-b631f95650d2" providerId="ADAL" clId="{95C92503-A6AA-44D6-AFF1-34F103321321}" dt="2026-05-12T21:40:23.557" v="429"/>
          <pc:sldLayoutMkLst>
            <pc:docMk/>
            <pc:sldMasterMk cId="801805406" sldId="2147483674"/>
            <pc:sldLayoutMk cId="2639120806" sldId="2147483677"/>
          </pc:sldLayoutMkLst>
        </pc:sldLayoutChg>
        <pc:sldLayoutChg chg="setBg">
          <pc:chgData name="Vishakha Mahajan" userId="465f2100-bf22-4709-889e-b631f95650d2" providerId="ADAL" clId="{95C92503-A6AA-44D6-AFF1-34F103321321}" dt="2026-05-12T21:40:23.557" v="429"/>
          <pc:sldLayoutMkLst>
            <pc:docMk/>
            <pc:sldMasterMk cId="801805406" sldId="2147483674"/>
            <pc:sldLayoutMk cId="3499150406" sldId="2147483678"/>
          </pc:sldLayoutMkLst>
        </pc:sldLayoutChg>
        <pc:sldLayoutChg chg="setBg">
          <pc:chgData name="Vishakha Mahajan" userId="465f2100-bf22-4709-889e-b631f95650d2" providerId="ADAL" clId="{95C92503-A6AA-44D6-AFF1-34F103321321}" dt="2026-05-12T21:40:23.557" v="429"/>
          <pc:sldLayoutMkLst>
            <pc:docMk/>
            <pc:sldMasterMk cId="801805406" sldId="2147483674"/>
            <pc:sldLayoutMk cId="730908215" sldId="2147483679"/>
          </pc:sldLayoutMkLst>
        </pc:sldLayoutChg>
        <pc:sldLayoutChg chg="setBg">
          <pc:chgData name="Vishakha Mahajan" userId="465f2100-bf22-4709-889e-b631f95650d2" providerId="ADAL" clId="{95C92503-A6AA-44D6-AFF1-34F103321321}" dt="2026-05-12T21:40:23.557" v="429"/>
          <pc:sldLayoutMkLst>
            <pc:docMk/>
            <pc:sldMasterMk cId="801805406" sldId="2147483674"/>
            <pc:sldLayoutMk cId="2033301386" sldId="2147483680"/>
          </pc:sldLayoutMkLst>
        </pc:sldLayoutChg>
        <pc:sldLayoutChg chg="setBg">
          <pc:chgData name="Vishakha Mahajan" userId="465f2100-bf22-4709-889e-b631f95650d2" providerId="ADAL" clId="{95C92503-A6AA-44D6-AFF1-34F103321321}" dt="2026-05-12T21:40:23.557" v="429"/>
          <pc:sldLayoutMkLst>
            <pc:docMk/>
            <pc:sldMasterMk cId="801805406" sldId="2147483674"/>
            <pc:sldLayoutMk cId="2361844065" sldId="2147483681"/>
          </pc:sldLayoutMkLst>
        </pc:sldLayoutChg>
        <pc:sldLayoutChg chg="setBg">
          <pc:chgData name="Vishakha Mahajan" userId="465f2100-bf22-4709-889e-b631f95650d2" providerId="ADAL" clId="{95C92503-A6AA-44D6-AFF1-34F103321321}" dt="2026-05-12T21:40:23.557" v="429"/>
          <pc:sldLayoutMkLst>
            <pc:docMk/>
            <pc:sldMasterMk cId="801805406" sldId="2147483674"/>
            <pc:sldLayoutMk cId="1846084365" sldId="2147483682"/>
          </pc:sldLayoutMkLst>
        </pc:sldLayoutChg>
        <pc:sldLayoutChg chg="setBg">
          <pc:chgData name="Vishakha Mahajan" userId="465f2100-bf22-4709-889e-b631f95650d2" providerId="ADAL" clId="{95C92503-A6AA-44D6-AFF1-34F103321321}" dt="2026-05-12T21:40:23.557" v="429"/>
          <pc:sldLayoutMkLst>
            <pc:docMk/>
            <pc:sldMasterMk cId="801805406" sldId="2147483674"/>
            <pc:sldLayoutMk cId="478785200" sldId="2147483683"/>
          </pc:sldLayoutMkLst>
        </pc:sldLayoutChg>
        <pc:sldLayoutChg chg="setBg">
          <pc:chgData name="Vishakha Mahajan" userId="465f2100-bf22-4709-889e-b631f95650d2" providerId="ADAL" clId="{95C92503-A6AA-44D6-AFF1-34F103321321}" dt="2026-05-12T21:40:23.557" v="429"/>
          <pc:sldLayoutMkLst>
            <pc:docMk/>
            <pc:sldMasterMk cId="801805406" sldId="2147483674"/>
            <pc:sldLayoutMk cId="698029561" sldId="2147483685"/>
          </pc:sldLayoutMkLst>
        </pc:sldLayoutChg>
        <pc:sldLayoutChg chg="setBg">
          <pc:chgData name="Vishakha Mahajan" userId="465f2100-bf22-4709-889e-b631f95650d2" providerId="ADAL" clId="{95C92503-A6AA-44D6-AFF1-34F103321321}" dt="2026-05-12T21:40:23.557" v="429"/>
          <pc:sldLayoutMkLst>
            <pc:docMk/>
            <pc:sldMasterMk cId="801805406" sldId="2147483674"/>
            <pc:sldLayoutMk cId="4216971987" sldId="2147483686"/>
          </pc:sldLayoutMkLst>
        </pc:sldLayoutChg>
        <pc:sldLayoutChg chg="setBg">
          <pc:chgData name="Vishakha Mahajan" userId="465f2100-bf22-4709-889e-b631f95650d2" providerId="ADAL" clId="{95C92503-A6AA-44D6-AFF1-34F103321321}" dt="2026-05-12T21:40:23.557" v="429"/>
          <pc:sldLayoutMkLst>
            <pc:docMk/>
            <pc:sldMasterMk cId="801805406" sldId="2147483674"/>
            <pc:sldLayoutMk cId="3608127384" sldId="2147483687"/>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236485-27D1-4125-AC4A-E1495282DF84}"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US"/>
        </a:p>
      </dgm:t>
    </dgm:pt>
    <dgm:pt modelId="{63822226-8CB0-468E-B61C-A8A145E7B26A}">
      <dgm:prSet custT="1"/>
      <dgm:spPr>
        <a:solidFill>
          <a:srgbClr val="0B283E"/>
        </a:solidFill>
      </dgm:spPr>
      <dgm:t>
        <a:bodyPr/>
        <a:lstStyle/>
        <a:p>
          <a:r>
            <a:rPr lang="en-US" sz="2000" b="1" i="0" baseline="0" dirty="0">
              <a:latin typeface="Built Titling Sb" panose="020B0706030202080204" pitchFamily="34" charset="0"/>
            </a:rPr>
            <a:t>The brain is highly interconnected.</a:t>
          </a:r>
          <a:endParaRPr lang="en-US" sz="2800" dirty="0">
            <a:latin typeface="Built Titling Sb" panose="020B0706030202080204" pitchFamily="34" charset="0"/>
          </a:endParaRPr>
        </a:p>
      </dgm:t>
    </dgm:pt>
    <dgm:pt modelId="{3A793D47-6939-4A51-A95C-EE81A0218D34}" type="parTrans" cxnId="{87253A7E-2DEA-461F-B50D-1B650E78C690}">
      <dgm:prSet/>
      <dgm:spPr/>
      <dgm:t>
        <a:bodyPr/>
        <a:lstStyle/>
        <a:p>
          <a:endParaRPr lang="en-US"/>
        </a:p>
      </dgm:t>
    </dgm:pt>
    <dgm:pt modelId="{01580100-7DA0-494D-AF21-9774E8584776}" type="sibTrans" cxnId="{87253A7E-2DEA-461F-B50D-1B650E78C690}">
      <dgm:prSet/>
      <dgm:spPr/>
      <dgm:t>
        <a:bodyPr/>
        <a:lstStyle/>
        <a:p>
          <a:endParaRPr lang="en-US"/>
        </a:p>
      </dgm:t>
    </dgm:pt>
    <dgm:pt modelId="{8DEDB27B-73CA-422A-B9BA-E922AFD5C63C}">
      <dgm:prSet custT="1"/>
      <dgm:spPr>
        <a:solidFill>
          <a:srgbClr val="0B283E"/>
        </a:solidFill>
      </dgm:spPr>
      <dgm:t>
        <a:bodyPr/>
        <a:lstStyle/>
        <a:p>
          <a:r>
            <a:rPr lang="en-US" sz="2000" b="1" i="0" baseline="0" dirty="0">
              <a:latin typeface="Built Titling Sb" panose="020B0706030202080204" pitchFamily="34" charset="0"/>
            </a:rPr>
            <a:t>Neurons form dynamic, constantly communicating networks.</a:t>
          </a:r>
          <a:endParaRPr lang="en-US" sz="2000" dirty="0">
            <a:latin typeface="Built Titling Sb" panose="020B0706030202080204" pitchFamily="34" charset="0"/>
          </a:endParaRPr>
        </a:p>
      </dgm:t>
    </dgm:pt>
    <dgm:pt modelId="{68F34764-79D7-4A3B-9267-2B137ABB0B03}" type="parTrans" cxnId="{9B2F5326-5894-4434-9F86-37487D8E1478}">
      <dgm:prSet/>
      <dgm:spPr/>
      <dgm:t>
        <a:bodyPr/>
        <a:lstStyle/>
        <a:p>
          <a:endParaRPr lang="en-US"/>
        </a:p>
      </dgm:t>
    </dgm:pt>
    <dgm:pt modelId="{8ACE65CA-EBE3-4F11-B436-6DCAE85C76B4}" type="sibTrans" cxnId="{9B2F5326-5894-4434-9F86-37487D8E1478}">
      <dgm:prSet/>
      <dgm:spPr/>
      <dgm:t>
        <a:bodyPr/>
        <a:lstStyle/>
        <a:p>
          <a:endParaRPr lang="en-US"/>
        </a:p>
      </dgm:t>
    </dgm:pt>
    <dgm:pt modelId="{28805255-B4C0-4DAC-A775-27BBEBBB7710}">
      <dgm:prSet custT="1"/>
      <dgm:spPr>
        <a:solidFill>
          <a:srgbClr val="0B283E"/>
        </a:solidFill>
      </dgm:spPr>
      <dgm:t>
        <a:bodyPr/>
        <a:lstStyle/>
        <a:p>
          <a:r>
            <a:rPr lang="en-US" sz="2000" b="1" i="0" baseline="0" dirty="0">
              <a:latin typeface="Built Titling Sb" panose="020B0706030202080204" pitchFamily="34" charset="0"/>
            </a:rPr>
            <a:t>These networks depend on many pathways (blood flow, energy, neurotransmitters, inflammation).</a:t>
          </a:r>
          <a:endParaRPr lang="en-US" sz="2000" dirty="0">
            <a:latin typeface="Built Titling Sb" panose="020B0706030202080204" pitchFamily="34" charset="0"/>
          </a:endParaRPr>
        </a:p>
      </dgm:t>
    </dgm:pt>
    <dgm:pt modelId="{B9C2C049-777A-4A20-8A78-ABBD85A179F2}" type="parTrans" cxnId="{A5A3CA19-A2BB-427F-B495-B55907769575}">
      <dgm:prSet/>
      <dgm:spPr/>
      <dgm:t>
        <a:bodyPr/>
        <a:lstStyle/>
        <a:p>
          <a:endParaRPr lang="en-US"/>
        </a:p>
      </dgm:t>
    </dgm:pt>
    <dgm:pt modelId="{49BE0E86-F221-4FBA-9EE8-824AEC5E3C0A}" type="sibTrans" cxnId="{A5A3CA19-A2BB-427F-B495-B55907769575}">
      <dgm:prSet/>
      <dgm:spPr/>
      <dgm:t>
        <a:bodyPr/>
        <a:lstStyle/>
        <a:p>
          <a:endParaRPr lang="en-US"/>
        </a:p>
      </dgm:t>
    </dgm:pt>
    <dgm:pt modelId="{3A5489F4-31FA-476F-9903-AAA5AA66FDCA}" type="pres">
      <dgm:prSet presAssocID="{11236485-27D1-4125-AC4A-E1495282DF84}" presName="diagram" presStyleCnt="0">
        <dgm:presLayoutVars>
          <dgm:dir/>
          <dgm:resizeHandles val="exact"/>
        </dgm:presLayoutVars>
      </dgm:prSet>
      <dgm:spPr/>
    </dgm:pt>
    <dgm:pt modelId="{359C2F56-10CB-4227-891E-75BC545DC9C7}" type="pres">
      <dgm:prSet presAssocID="{63822226-8CB0-468E-B61C-A8A145E7B26A}" presName="node" presStyleLbl="node1" presStyleIdx="0" presStyleCnt="3">
        <dgm:presLayoutVars>
          <dgm:bulletEnabled val="1"/>
        </dgm:presLayoutVars>
      </dgm:prSet>
      <dgm:spPr/>
    </dgm:pt>
    <dgm:pt modelId="{7CC47DA3-0A50-4556-A251-4E31D7C724D1}" type="pres">
      <dgm:prSet presAssocID="{01580100-7DA0-494D-AF21-9774E8584776}" presName="sibTrans" presStyleLbl="sibTrans2D1" presStyleIdx="0" presStyleCnt="2"/>
      <dgm:spPr/>
    </dgm:pt>
    <dgm:pt modelId="{DC6F4C2A-6B3C-4C48-81F2-E110ECA16AF5}" type="pres">
      <dgm:prSet presAssocID="{01580100-7DA0-494D-AF21-9774E8584776}" presName="connectorText" presStyleLbl="sibTrans2D1" presStyleIdx="0" presStyleCnt="2"/>
      <dgm:spPr/>
    </dgm:pt>
    <dgm:pt modelId="{EF50CCF9-173C-4AA0-94A2-7F8AFB70A8C6}" type="pres">
      <dgm:prSet presAssocID="{8DEDB27B-73CA-422A-B9BA-E922AFD5C63C}" presName="node" presStyleLbl="node1" presStyleIdx="1" presStyleCnt="3">
        <dgm:presLayoutVars>
          <dgm:bulletEnabled val="1"/>
        </dgm:presLayoutVars>
      </dgm:prSet>
      <dgm:spPr/>
    </dgm:pt>
    <dgm:pt modelId="{19D66436-7C94-4278-92AD-8EBEAD650C28}" type="pres">
      <dgm:prSet presAssocID="{8ACE65CA-EBE3-4F11-B436-6DCAE85C76B4}" presName="sibTrans" presStyleLbl="sibTrans2D1" presStyleIdx="1" presStyleCnt="2"/>
      <dgm:spPr/>
    </dgm:pt>
    <dgm:pt modelId="{8D16DDAA-DD3C-4B82-AC6D-66FB2E69CFB6}" type="pres">
      <dgm:prSet presAssocID="{8ACE65CA-EBE3-4F11-B436-6DCAE85C76B4}" presName="connectorText" presStyleLbl="sibTrans2D1" presStyleIdx="1" presStyleCnt="2"/>
      <dgm:spPr/>
    </dgm:pt>
    <dgm:pt modelId="{9368EEDF-3228-453D-9633-B85875E15CA0}" type="pres">
      <dgm:prSet presAssocID="{28805255-B4C0-4DAC-A775-27BBEBBB7710}" presName="node" presStyleLbl="node1" presStyleIdx="2" presStyleCnt="3">
        <dgm:presLayoutVars>
          <dgm:bulletEnabled val="1"/>
        </dgm:presLayoutVars>
      </dgm:prSet>
      <dgm:spPr/>
    </dgm:pt>
  </dgm:ptLst>
  <dgm:cxnLst>
    <dgm:cxn modelId="{03AC8103-9FD6-43E4-B52E-8473DF404385}" type="presOf" srcId="{01580100-7DA0-494D-AF21-9774E8584776}" destId="{DC6F4C2A-6B3C-4C48-81F2-E110ECA16AF5}" srcOrd="1" destOrd="0" presId="urn:microsoft.com/office/officeart/2005/8/layout/process5"/>
    <dgm:cxn modelId="{A5A3CA19-A2BB-427F-B495-B55907769575}" srcId="{11236485-27D1-4125-AC4A-E1495282DF84}" destId="{28805255-B4C0-4DAC-A775-27BBEBBB7710}" srcOrd="2" destOrd="0" parTransId="{B9C2C049-777A-4A20-8A78-ABBD85A179F2}" sibTransId="{49BE0E86-F221-4FBA-9EE8-824AEC5E3C0A}"/>
    <dgm:cxn modelId="{9B2F5326-5894-4434-9F86-37487D8E1478}" srcId="{11236485-27D1-4125-AC4A-E1495282DF84}" destId="{8DEDB27B-73CA-422A-B9BA-E922AFD5C63C}" srcOrd="1" destOrd="0" parTransId="{68F34764-79D7-4A3B-9267-2B137ABB0B03}" sibTransId="{8ACE65CA-EBE3-4F11-B436-6DCAE85C76B4}"/>
    <dgm:cxn modelId="{092B3A34-0575-4C62-B1B2-8AA5928E0F98}" type="presOf" srcId="{8DEDB27B-73CA-422A-B9BA-E922AFD5C63C}" destId="{EF50CCF9-173C-4AA0-94A2-7F8AFB70A8C6}" srcOrd="0" destOrd="0" presId="urn:microsoft.com/office/officeart/2005/8/layout/process5"/>
    <dgm:cxn modelId="{12AC8C6D-144C-4D61-BFAC-44CDB419B0CE}" type="presOf" srcId="{8ACE65CA-EBE3-4F11-B436-6DCAE85C76B4}" destId="{19D66436-7C94-4278-92AD-8EBEAD650C28}" srcOrd="0" destOrd="0" presId="urn:microsoft.com/office/officeart/2005/8/layout/process5"/>
    <dgm:cxn modelId="{0321CB72-3B5F-4278-8149-90ACE39ACD84}" type="presOf" srcId="{11236485-27D1-4125-AC4A-E1495282DF84}" destId="{3A5489F4-31FA-476F-9903-AAA5AA66FDCA}" srcOrd="0" destOrd="0" presId="urn:microsoft.com/office/officeart/2005/8/layout/process5"/>
    <dgm:cxn modelId="{87253A7E-2DEA-461F-B50D-1B650E78C690}" srcId="{11236485-27D1-4125-AC4A-E1495282DF84}" destId="{63822226-8CB0-468E-B61C-A8A145E7B26A}" srcOrd="0" destOrd="0" parTransId="{3A793D47-6939-4A51-A95C-EE81A0218D34}" sibTransId="{01580100-7DA0-494D-AF21-9774E8584776}"/>
    <dgm:cxn modelId="{9708F794-8CE7-4D7F-BF20-E59C4E4C508E}" type="presOf" srcId="{01580100-7DA0-494D-AF21-9774E8584776}" destId="{7CC47DA3-0A50-4556-A251-4E31D7C724D1}" srcOrd="0" destOrd="0" presId="urn:microsoft.com/office/officeart/2005/8/layout/process5"/>
    <dgm:cxn modelId="{B657E89A-06BE-4A17-8929-FF4D156DE8E1}" type="presOf" srcId="{28805255-B4C0-4DAC-A775-27BBEBBB7710}" destId="{9368EEDF-3228-453D-9633-B85875E15CA0}" srcOrd="0" destOrd="0" presId="urn:microsoft.com/office/officeart/2005/8/layout/process5"/>
    <dgm:cxn modelId="{A981CAD4-D57D-4AE8-9BEB-7D7354AE35AE}" type="presOf" srcId="{8ACE65CA-EBE3-4F11-B436-6DCAE85C76B4}" destId="{8D16DDAA-DD3C-4B82-AC6D-66FB2E69CFB6}" srcOrd="1" destOrd="0" presId="urn:microsoft.com/office/officeart/2005/8/layout/process5"/>
    <dgm:cxn modelId="{D23632FF-11D8-47EA-84C3-EE38E7301298}" type="presOf" srcId="{63822226-8CB0-468E-B61C-A8A145E7B26A}" destId="{359C2F56-10CB-4227-891E-75BC545DC9C7}" srcOrd="0" destOrd="0" presId="urn:microsoft.com/office/officeart/2005/8/layout/process5"/>
    <dgm:cxn modelId="{55143E0E-A083-42DF-9B5E-4A7F0B5AF45B}" type="presParOf" srcId="{3A5489F4-31FA-476F-9903-AAA5AA66FDCA}" destId="{359C2F56-10CB-4227-891E-75BC545DC9C7}" srcOrd="0" destOrd="0" presId="urn:microsoft.com/office/officeart/2005/8/layout/process5"/>
    <dgm:cxn modelId="{6B6C3238-6691-48BD-83A9-B036F0259A40}" type="presParOf" srcId="{3A5489F4-31FA-476F-9903-AAA5AA66FDCA}" destId="{7CC47DA3-0A50-4556-A251-4E31D7C724D1}" srcOrd="1" destOrd="0" presId="urn:microsoft.com/office/officeart/2005/8/layout/process5"/>
    <dgm:cxn modelId="{5A38BA0E-4C67-4DC2-AD3C-28EA1429D058}" type="presParOf" srcId="{7CC47DA3-0A50-4556-A251-4E31D7C724D1}" destId="{DC6F4C2A-6B3C-4C48-81F2-E110ECA16AF5}" srcOrd="0" destOrd="0" presId="urn:microsoft.com/office/officeart/2005/8/layout/process5"/>
    <dgm:cxn modelId="{B15770EF-1992-464E-B531-6300F6000B43}" type="presParOf" srcId="{3A5489F4-31FA-476F-9903-AAA5AA66FDCA}" destId="{EF50CCF9-173C-4AA0-94A2-7F8AFB70A8C6}" srcOrd="2" destOrd="0" presId="urn:microsoft.com/office/officeart/2005/8/layout/process5"/>
    <dgm:cxn modelId="{CD89BCAB-4FD8-47AB-A8FD-2C262E8A9E92}" type="presParOf" srcId="{3A5489F4-31FA-476F-9903-AAA5AA66FDCA}" destId="{19D66436-7C94-4278-92AD-8EBEAD650C28}" srcOrd="3" destOrd="0" presId="urn:microsoft.com/office/officeart/2005/8/layout/process5"/>
    <dgm:cxn modelId="{F3E87598-9401-42AB-9AC9-254BC114D5AD}" type="presParOf" srcId="{19D66436-7C94-4278-92AD-8EBEAD650C28}" destId="{8D16DDAA-DD3C-4B82-AC6D-66FB2E69CFB6}" srcOrd="0" destOrd="0" presId="urn:microsoft.com/office/officeart/2005/8/layout/process5"/>
    <dgm:cxn modelId="{A18C4D3F-94F0-4204-ACA7-D3B0999B6170}" type="presParOf" srcId="{3A5489F4-31FA-476F-9903-AAA5AA66FDCA}" destId="{9368EEDF-3228-453D-9633-B85875E15CA0}" srcOrd="4" destOrd="0" presId="urn:microsoft.com/office/officeart/2005/8/layout/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9C2F56-10CB-4227-891E-75BC545DC9C7}">
      <dsp:nvSpPr>
        <dsp:cNvPr id="0" name=""/>
        <dsp:cNvSpPr/>
      </dsp:nvSpPr>
      <dsp:spPr>
        <a:xfrm>
          <a:off x="8635" y="347377"/>
          <a:ext cx="2580925" cy="1548555"/>
        </a:xfrm>
        <a:prstGeom prst="roundRect">
          <a:avLst>
            <a:gd name="adj" fmla="val 10000"/>
          </a:avLst>
        </a:prstGeom>
        <a:solidFill>
          <a:srgbClr val="0B283E"/>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baseline="0" dirty="0">
              <a:latin typeface="Built Titling Sb" panose="020B0706030202080204" pitchFamily="34" charset="0"/>
            </a:rPr>
            <a:t>The brain is highly interconnected.</a:t>
          </a:r>
          <a:endParaRPr lang="en-US" sz="2800" kern="1200" dirty="0">
            <a:latin typeface="Built Titling Sb" panose="020B0706030202080204" pitchFamily="34" charset="0"/>
          </a:endParaRPr>
        </a:p>
      </dsp:txBody>
      <dsp:txXfrm>
        <a:off x="53991" y="392733"/>
        <a:ext cx="2490213" cy="1457843"/>
      </dsp:txXfrm>
    </dsp:sp>
    <dsp:sp modelId="{7CC47DA3-0A50-4556-A251-4E31D7C724D1}">
      <dsp:nvSpPr>
        <dsp:cNvPr id="0" name=""/>
        <dsp:cNvSpPr/>
      </dsp:nvSpPr>
      <dsp:spPr>
        <a:xfrm>
          <a:off x="2816681" y="801620"/>
          <a:ext cx="547156" cy="64006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2816681" y="929634"/>
        <a:ext cx="383009" cy="384041"/>
      </dsp:txXfrm>
    </dsp:sp>
    <dsp:sp modelId="{EF50CCF9-173C-4AA0-94A2-7F8AFB70A8C6}">
      <dsp:nvSpPr>
        <dsp:cNvPr id="0" name=""/>
        <dsp:cNvSpPr/>
      </dsp:nvSpPr>
      <dsp:spPr>
        <a:xfrm>
          <a:off x="3621930" y="347377"/>
          <a:ext cx="2580925" cy="1548555"/>
        </a:xfrm>
        <a:prstGeom prst="roundRect">
          <a:avLst>
            <a:gd name="adj" fmla="val 10000"/>
          </a:avLst>
        </a:prstGeom>
        <a:solidFill>
          <a:srgbClr val="0B283E"/>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baseline="0" dirty="0">
              <a:latin typeface="Built Titling Sb" panose="020B0706030202080204" pitchFamily="34" charset="0"/>
            </a:rPr>
            <a:t>Neurons form dynamic, constantly communicating networks.</a:t>
          </a:r>
          <a:endParaRPr lang="en-US" sz="2000" kern="1200" dirty="0">
            <a:latin typeface="Built Titling Sb" panose="020B0706030202080204" pitchFamily="34" charset="0"/>
          </a:endParaRPr>
        </a:p>
      </dsp:txBody>
      <dsp:txXfrm>
        <a:off x="3667286" y="392733"/>
        <a:ext cx="2490213" cy="1457843"/>
      </dsp:txXfrm>
    </dsp:sp>
    <dsp:sp modelId="{19D66436-7C94-4278-92AD-8EBEAD650C28}">
      <dsp:nvSpPr>
        <dsp:cNvPr id="0" name=""/>
        <dsp:cNvSpPr/>
      </dsp:nvSpPr>
      <dsp:spPr>
        <a:xfrm>
          <a:off x="6429977" y="801620"/>
          <a:ext cx="547156" cy="64006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6429977" y="929634"/>
        <a:ext cx="383009" cy="384041"/>
      </dsp:txXfrm>
    </dsp:sp>
    <dsp:sp modelId="{9368EEDF-3228-453D-9633-B85875E15CA0}">
      <dsp:nvSpPr>
        <dsp:cNvPr id="0" name=""/>
        <dsp:cNvSpPr/>
      </dsp:nvSpPr>
      <dsp:spPr>
        <a:xfrm>
          <a:off x="7235225" y="347377"/>
          <a:ext cx="2580925" cy="1548555"/>
        </a:xfrm>
        <a:prstGeom prst="roundRect">
          <a:avLst>
            <a:gd name="adj" fmla="val 10000"/>
          </a:avLst>
        </a:prstGeom>
        <a:solidFill>
          <a:srgbClr val="0B283E"/>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baseline="0" dirty="0">
              <a:latin typeface="Built Titling Sb" panose="020B0706030202080204" pitchFamily="34" charset="0"/>
            </a:rPr>
            <a:t>These networks depend on many pathways (blood flow, energy, neurotransmitters, inflammation).</a:t>
          </a:r>
          <a:endParaRPr lang="en-US" sz="2000" kern="1200" dirty="0">
            <a:latin typeface="Built Titling Sb" panose="020B0706030202080204" pitchFamily="34" charset="0"/>
          </a:endParaRPr>
        </a:p>
      </dsp:txBody>
      <dsp:txXfrm>
        <a:off x="7280581" y="392733"/>
        <a:ext cx="2490213" cy="1457843"/>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326EAA-A244-44E3-8B62-2A5B8FCECA93}"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B9C0FA-6740-45C3-A665-6737CFB97E06}" type="slidenum">
              <a:rPr lang="en-US" smtClean="0"/>
              <a:t>‹#›</a:t>
            </a:fld>
            <a:endParaRPr lang="en-US"/>
          </a:p>
        </p:txBody>
      </p:sp>
    </p:spTree>
    <p:extLst>
      <p:ext uri="{BB962C8B-B14F-4D97-AF65-F5344CB8AC3E}">
        <p14:creationId xmlns:p14="http://schemas.microsoft.com/office/powerpoint/2010/main" val="22397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NZ"/>
          </a:p>
        </p:txBody>
      </p:sp>
      <p:sp>
        <p:nvSpPr>
          <p:cNvPr id="4" name="Slide Number Placeholder 3"/>
          <p:cNvSpPr>
            <a:spLocks noGrp="1"/>
          </p:cNvSpPr>
          <p:nvPr>
            <p:ph type="sldNum" sz="quarter" idx="5"/>
          </p:nvPr>
        </p:nvSpPr>
        <p:spPr/>
        <p:txBody>
          <a:bodyPr/>
          <a:lstStyle/>
          <a:p>
            <a:fld id="{8AB9C0FA-6740-45C3-A665-6737CFB97E06}" type="slidenum">
              <a:rPr lang="en-US" smtClean="0"/>
              <a:t>1</a:t>
            </a:fld>
            <a:endParaRPr lang="en-US"/>
          </a:p>
        </p:txBody>
      </p:sp>
    </p:spTree>
    <p:extLst>
      <p:ext uri="{BB962C8B-B14F-4D97-AF65-F5344CB8AC3E}">
        <p14:creationId xmlns:p14="http://schemas.microsoft.com/office/powerpoint/2010/main" val="3286314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Brain function is highly interconnected, so there is rarely a single pathway driving cognition or mood. If we want meaningful outcomes, we need to support multiple pathways rather than assume one ingredient or one mechanism will suit everyone.</a:t>
            </a:r>
          </a:p>
          <a:p>
            <a:endParaRPr lang="en-US" sz="1200" b="0" i="0" kern="1200" dirty="0">
              <a:solidFill>
                <a:schemeClr val="tx1"/>
              </a:solidFill>
              <a:effectLst/>
              <a:latin typeface="+mn-lt"/>
              <a:ea typeface="+mn-ea"/>
              <a:cs typeface="+mn-cs"/>
            </a:endParaRPr>
          </a:p>
          <a:p>
            <a:r>
              <a:rPr lang="en-NZ" dirty="0"/>
              <a:t>The brain is highly interconnected with each neuron capable of thousands of connections.</a:t>
            </a:r>
          </a:p>
          <a:p>
            <a:endParaRPr lang="en-NZ" dirty="0"/>
          </a:p>
          <a:p>
            <a:r>
              <a:rPr lang="en-NZ" dirty="0"/>
              <a:t>Together, these neurons create dynamic networks that constantly communicate with each other and with the rest of the body via electrical impulses and chemical neurotransmitters</a:t>
            </a:r>
          </a:p>
          <a:p>
            <a:endParaRPr lang="en-NZ" dirty="0"/>
          </a:p>
          <a:p>
            <a:r>
              <a:rPr lang="en-NZ" dirty="0"/>
              <a:t>These networks rely on multiple pathways—from blood flow and energy supply to neurotransmitter balance and inflammation control—to stay healthy and keep us thinking, feeling, and moving smoothly</a:t>
            </a:r>
          </a:p>
          <a:p>
            <a:endParaRPr lang="en-NZ" dirty="0"/>
          </a:p>
          <a:p>
            <a:r>
              <a:rPr lang="en-NZ" dirty="0"/>
              <a:t>When we support brain health, we therefore need to work across several pathways at once, rather than assuming a single, one-size-fits-all solution will be enough.</a:t>
            </a:r>
          </a:p>
          <a:p>
            <a:endParaRPr lang="en-NZ"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321203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dirty="0" err="1"/>
              <a:t>Braincurrant</a:t>
            </a:r>
            <a:r>
              <a:rPr lang="en-NZ" dirty="0"/>
              <a:t> is a comprehensive brain support powder made from Whole NZ blackcurrants. It brings together synergistic compounds that work together and individually on different timelines to support short and longer brain health. </a:t>
            </a:r>
            <a:br>
              <a:rPr lang="en-NZ" dirty="0"/>
            </a:br>
            <a:br>
              <a:rPr lang="en-NZ" dirty="0"/>
            </a:br>
            <a:r>
              <a:rPr lang="en-NZ" dirty="0" err="1"/>
              <a:t>CafeniQ</a:t>
            </a:r>
            <a:r>
              <a:rPr lang="en-NZ" dirty="0"/>
              <a:t>+ is a complex of Phenolic acids that are present in </a:t>
            </a:r>
            <a:r>
              <a:rPr lang="en-NZ" dirty="0" err="1"/>
              <a:t>braincurrant</a:t>
            </a:r>
            <a:r>
              <a:rPr lang="en-NZ" dirty="0"/>
              <a:t>, in their original ratios an have been shown to slow brain aging and support both mood and cognition by inhibiting MAO enzymes which help reduce toxic hydrogen peroxide formation and increase important brain chemicals - serotonin and dopamine in the brain. </a:t>
            </a:r>
          </a:p>
          <a:p>
            <a:endParaRPr lang="en-NZ"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709743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F4C5F-B461-E1BD-F526-DD49FE68BF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03D457-5BE3-294D-DF13-E349B54906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CED4EA-D914-1E58-7A0E-4C65FDF2FE6A}"/>
              </a:ext>
            </a:extLst>
          </p:cNvPr>
          <p:cNvSpPr>
            <a:spLocks noGrp="1"/>
          </p:cNvSpPr>
          <p:nvPr>
            <p:ph type="body" idx="1"/>
          </p:nvPr>
        </p:nvSpPr>
        <p:spPr/>
        <p:txBody>
          <a:bodyPr/>
          <a:lstStyle/>
          <a:p>
            <a:r>
              <a:rPr lang="en-NZ" b="1"/>
              <a:t>Why NZ Blackcurrants: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a:solidFill>
                  <a:schemeClr val="tx1"/>
                </a:solidFill>
                <a:effectLst/>
                <a:latin typeface="+mn-lt"/>
                <a:ea typeface="+mn-ea"/>
                <a:cs typeface="+mn-cs"/>
              </a:rPr>
              <a:t>New Zealand blackcurrants are truly unique because of the environment they grow in. </a:t>
            </a:r>
            <a:r>
              <a:rPr lang="en-US" altLang="zh-CN" sz="1200" b="0" i="0" kern="1200">
                <a:solidFill>
                  <a:schemeClr val="tx1"/>
                </a:solidFill>
                <a:effectLst/>
                <a:latin typeface="+mn-lt"/>
                <a:ea typeface="+mn-ea"/>
                <a:cs typeface="+mn-cs"/>
              </a:rPr>
              <a:t>NZ </a:t>
            </a:r>
            <a:r>
              <a:rPr lang="en-US" sz="1200" b="0" i="0" kern="1200">
                <a:solidFill>
                  <a:schemeClr val="tx1"/>
                </a:solidFill>
                <a:effectLst/>
                <a:latin typeface="+mn-lt"/>
                <a:ea typeface="+mn-ea"/>
                <a:cs typeface="+mn-cs"/>
              </a:rPr>
              <a:t>has exceptionally strong UV sunlight and long daylight hours, and the blackcurrant plant adapt by producing much higher levels of </a:t>
            </a:r>
            <a:r>
              <a:rPr lang="en-US" sz="1200" b="1" i="0" kern="1200">
                <a:solidFill>
                  <a:schemeClr val="tx1"/>
                </a:solidFill>
                <a:effectLst/>
                <a:latin typeface="+mn-lt"/>
                <a:ea typeface="+mn-ea"/>
                <a:cs typeface="+mn-cs"/>
              </a:rPr>
              <a:t>anthocyanins </a:t>
            </a:r>
            <a:r>
              <a:rPr lang="en-US" sz="1200" b="0" i="0" kern="1200">
                <a:solidFill>
                  <a:schemeClr val="tx1"/>
                </a:solidFill>
                <a:effectLst/>
                <a:latin typeface="+mn-lt"/>
                <a:ea typeface="+mn-ea"/>
                <a:cs typeface="+mn-cs"/>
              </a:rPr>
              <a:t>– their natural protective pigments. </a:t>
            </a:r>
            <a:r>
              <a:rPr lang="en-NZ"/>
              <a:t>Those anthocyanins give NZ blackcurrants their deep, dark colour, signalling a higher concentration of bioactive compounds. </a:t>
            </a:r>
            <a:r>
              <a:rPr lang="en-US" sz="1200" b="0" i="0" kern="1200">
                <a:solidFill>
                  <a:schemeClr val="tx1"/>
                </a:solidFill>
                <a:effectLst/>
                <a:latin typeface="+mn-lt"/>
                <a:ea typeface="+mn-ea"/>
                <a:cs typeface="+mn-cs"/>
              </a:rPr>
              <a:t>This UV‑driven stress response is why NZ blackcurrants contain significantly more anthocyanins than berries grown in Europe or North America, in some cases up to 2 x higher.</a:t>
            </a:r>
            <a:r>
              <a:rPr lang="en-NZ" sz="1200" b="0" i="0" kern="1200">
                <a:solidFill>
                  <a:schemeClr val="tx1"/>
                </a:solidFill>
                <a:effectLst/>
                <a:latin typeface="+mn-lt"/>
                <a:ea typeface="+mn-ea"/>
                <a:cs typeface="+mn-cs"/>
              </a:rPr>
              <a:t> </a:t>
            </a:r>
            <a:r>
              <a:rPr lang="en-NZ"/>
              <a:t>It feature a </a:t>
            </a:r>
            <a:r>
              <a:rPr lang="en-NZ" b="1"/>
              <a:t>unique and highly bioavailable anthocyanin profile</a:t>
            </a:r>
            <a:r>
              <a:rPr lang="en-NZ"/>
              <a:t> not found elsewhere.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NZ" sz="1200" b="0" i="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NZ" sz="1200" b="0" i="0" kern="1200">
              <a:solidFill>
                <a:schemeClr val="tx1"/>
              </a:solidFill>
              <a:effectLst/>
              <a:latin typeface="+mn-lt"/>
              <a:ea typeface="+mn-ea"/>
              <a:cs typeface="+mn-cs"/>
            </a:endParaRPr>
          </a:p>
          <a:p>
            <a:pPr algn="l">
              <a:spcBef>
                <a:spcPts val="1200"/>
              </a:spcBef>
              <a:spcAft>
                <a:spcPts val="600"/>
              </a:spcAft>
              <a:buFont typeface="Arial" panose="020B0604020202020204" pitchFamily="34" charset="0"/>
              <a:buChar char="•"/>
            </a:pPr>
            <a:r>
              <a:rPr lang="en-US" sz="1200" b="1" i="0">
                <a:solidFill>
                  <a:srgbClr val="51256C"/>
                </a:solidFill>
                <a:effectLst/>
                <a:latin typeface="Gotham-Book" charset="0"/>
              </a:rPr>
              <a:t>Naturally stress‑trained berries</a:t>
            </a:r>
            <a:r>
              <a:rPr lang="en-US" sz="1200" b="1" i="0">
                <a:solidFill>
                  <a:srgbClr val="53286E"/>
                </a:solidFill>
                <a:effectLst/>
                <a:latin typeface="Gotham-Book" charset="0"/>
              </a:rPr>
              <a:t>:</a:t>
            </a:r>
            <a:r>
              <a:rPr lang="en-US" sz="1200">
                <a:solidFill>
                  <a:srgbClr val="53286E"/>
                </a:solidFill>
                <a:latin typeface="Gotham-Book" charset="0"/>
              </a:rPr>
              <a:t> </a:t>
            </a:r>
            <a:r>
              <a:rPr lang="en-US" sz="1200">
                <a:latin typeface="Gotham-Book" charset="0"/>
              </a:rPr>
              <a:t>I</a:t>
            </a:r>
            <a:r>
              <a:rPr lang="en-US" sz="1200" b="0" i="0">
                <a:effectLst/>
                <a:latin typeface="Gotham-Book" charset="0"/>
              </a:rPr>
              <a:t>ntense UV light, cool winters and changeable weather, </a:t>
            </a:r>
            <a:r>
              <a:rPr lang="en-US" sz="1200">
                <a:latin typeface="Gotham-Book" charset="0"/>
              </a:rPr>
              <a:t>result in blackcurrants </a:t>
            </a:r>
            <a:r>
              <a:rPr lang="en-US" sz="1200" b="0" i="0">
                <a:effectLst/>
                <a:latin typeface="Gotham-Book" charset="0"/>
              </a:rPr>
              <a:t>producing unusually high levels of protective anthocyanins to cope with that environmental stress.</a:t>
            </a:r>
          </a:p>
          <a:p>
            <a:pPr>
              <a:spcBef>
                <a:spcPts val="1200"/>
              </a:spcBef>
              <a:spcAft>
                <a:spcPts val="600"/>
              </a:spcAft>
              <a:buFont typeface="Arial" panose="020B0604020202020204" pitchFamily="34" charset="0"/>
              <a:buChar char="•"/>
            </a:pPr>
            <a:r>
              <a:rPr lang="en-US" sz="1200" b="1" i="0">
                <a:solidFill>
                  <a:srgbClr val="53286E"/>
                </a:solidFill>
                <a:effectLst/>
                <a:latin typeface="Gotham-Book" charset="0"/>
              </a:rPr>
              <a:t>Volcanic‑influenced soils:</a:t>
            </a:r>
            <a:r>
              <a:rPr lang="en-US" sz="1200" b="0" i="0">
                <a:solidFill>
                  <a:srgbClr val="53286E"/>
                </a:solidFill>
                <a:effectLst/>
                <a:latin typeface="Gotham-Book" charset="0"/>
              </a:rPr>
              <a:t> </a:t>
            </a:r>
            <a:r>
              <a:rPr lang="en-US" sz="1200">
                <a:latin typeface="Gotham-Book" charset="0"/>
              </a:rPr>
              <a:t>Grown in regions near volcanic and alluvial soils that are fertile, blackcurrants develop deep </a:t>
            </a:r>
            <a:r>
              <a:rPr lang="en-US" sz="1200" err="1">
                <a:latin typeface="Gotham-Book" charset="0"/>
              </a:rPr>
              <a:t>colour</a:t>
            </a:r>
            <a:r>
              <a:rPr lang="en-US" sz="1200">
                <a:latin typeface="Gotham-Book" charset="0"/>
              </a:rPr>
              <a:t>, rich </a:t>
            </a:r>
            <a:r>
              <a:rPr lang="en-US" sz="1200" err="1">
                <a:latin typeface="Gotham-Book" charset="0"/>
              </a:rPr>
              <a:t>flavour</a:t>
            </a:r>
            <a:r>
              <a:rPr lang="en-US" sz="1200">
                <a:latin typeface="Gotham-Book" charset="0"/>
              </a:rPr>
              <a:t> and a dense profile of micronutrients and polyphenols.</a:t>
            </a:r>
            <a:endParaRPr lang="en-US" sz="1200" b="0" i="0">
              <a:effectLst/>
              <a:latin typeface="Gotham-Book" charset="0"/>
            </a:endParaRPr>
          </a:p>
          <a:p>
            <a:pPr algn="l">
              <a:spcBef>
                <a:spcPts val="1200"/>
              </a:spcBef>
              <a:spcAft>
                <a:spcPts val="600"/>
              </a:spcAft>
              <a:buFont typeface="Arial" panose="020B0604020202020204" pitchFamily="34" charset="0"/>
              <a:buChar char="•"/>
            </a:pPr>
            <a:r>
              <a:rPr lang="en-US" sz="1200" b="1" i="0">
                <a:solidFill>
                  <a:srgbClr val="53286E"/>
                </a:solidFill>
                <a:effectLst/>
                <a:latin typeface="Gotham-Book" charset="0"/>
              </a:rPr>
              <a:t>Long, cool growing season:</a:t>
            </a:r>
            <a:r>
              <a:rPr lang="en-US" sz="1200" b="0" i="0">
                <a:solidFill>
                  <a:srgbClr val="53286E"/>
                </a:solidFill>
                <a:effectLst/>
                <a:latin typeface="Gotham-Book" charset="0"/>
              </a:rPr>
              <a:t> </a:t>
            </a:r>
            <a:r>
              <a:rPr lang="en-US" sz="1200" b="0" i="0">
                <a:effectLst/>
                <a:latin typeface="Gotham-Book" charset="0"/>
              </a:rPr>
              <a:t>Cool nights, mild days and reliable rainfall slows ripening, letting berries stay on the bush longer and build up a more complex balance of acids, sugars and bioactive compounds.</a:t>
            </a:r>
          </a:p>
          <a:p>
            <a:pPr algn="l">
              <a:spcBef>
                <a:spcPts val="1200"/>
              </a:spcBef>
              <a:spcAft>
                <a:spcPts val="600"/>
              </a:spcAft>
              <a:buFont typeface="Arial" panose="020B0604020202020204" pitchFamily="34" charset="0"/>
              <a:buChar char="•"/>
            </a:pPr>
            <a:r>
              <a:rPr lang="en-US" sz="1200" b="1" i="0">
                <a:solidFill>
                  <a:srgbClr val="53286E"/>
                </a:solidFill>
                <a:effectLst/>
                <a:latin typeface="Gotham-Book" charset="0"/>
              </a:rPr>
              <a:t>Clean, temperate environment:</a:t>
            </a:r>
            <a:r>
              <a:rPr lang="en-US" sz="1200" b="0" i="0">
                <a:solidFill>
                  <a:srgbClr val="53286E"/>
                </a:solidFill>
                <a:effectLst/>
                <a:latin typeface="Gotham-Book" charset="0"/>
              </a:rPr>
              <a:t> </a:t>
            </a:r>
            <a:r>
              <a:rPr lang="en-US" sz="1200" b="0" i="0">
                <a:effectLst/>
                <a:latin typeface="Gotham-Book" charset="0"/>
              </a:rPr>
              <a:t>Distance from major industrial </a:t>
            </a:r>
            <a:r>
              <a:rPr lang="en-US" sz="1200" b="0" i="0" err="1">
                <a:effectLst/>
                <a:latin typeface="Gotham-Book" charset="0"/>
              </a:rPr>
              <a:t>centres</a:t>
            </a:r>
            <a:r>
              <a:rPr lang="en-US" sz="1200" b="0" i="0">
                <a:effectLst/>
                <a:latin typeface="Gotham-Book" charset="0"/>
              </a:rPr>
              <a:t>, strong biosecurity and maritime air flows create a low‑pollution growing environment, supporting consistently clean, residue‑conscious blackcurrant supply for premium health products.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E7D8B5A8-0764-7FB3-593A-54760350D49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181345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93B68-8884-4A57-98CB-5428C35F26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09564D-E53A-7113-18EC-FB797F29B6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54310F-252C-9240-3888-C16771160023}"/>
              </a:ext>
            </a:extLst>
          </p:cNvPr>
          <p:cNvSpPr>
            <a:spLocks noGrp="1"/>
          </p:cNvSpPr>
          <p:nvPr>
            <p:ph type="body" idx="1"/>
          </p:nvPr>
        </p:nvSpPr>
        <p:spPr/>
        <p:txBody>
          <a:bodyPr/>
          <a:lstStyle/>
          <a:p>
            <a:r>
              <a:rPr lang="en-US" dirty="0"/>
              <a:t>Why is it important to have Whole fruits?</a:t>
            </a:r>
            <a:br>
              <a:rPr lang="en-US" dirty="0"/>
            </a:br>
            <a:r>
              <a:rPr lang="en-US" dirty="0"/>
              <a:t>Because whole fruits are nature’s pharmacy – they express not 1 but a whole spectrum of bioactive compounds, each of them adding uniquely to your health</a:t>
            </a:r>
            <a:br>
              <a:rPr lang="en-US" dirty="0"/>
            </a:br>
            <a:endParaRPr lang="en-US" dirty="0"/>
          </a:p>
          <a:p>
            <a:r>
              <a:rPr lang="en-US" dirty="0"/>
              <a:t>Most Blackcurrant supplements in the market focus on anthocyanins – one bio active, limited pathway of action</a:t>
            </a:r>
            <a:br>
              <a:rPr lang="en-US" dirty="0"/>
            </a:br>
            <a:br>
              <a:rPr lang="en-US" dirty="0"/>
            </a:br>
            <a:r>
              <a:rPr lang="en-US" dirty="0"/>
              <a:t>your brain deserves more – whole fruit synergy for the whole brain</a:t>
            </a:r>
          </a:p>
        </p:txBody>
      </p:sp>
      <p:sp>
        <p:nvSpPr>
          <p:cNvPr id="4" name="Slide Number Placeholder 3">
            <a:extLst>
              <a:ext uri="{FF2B5EF4-FFF2-40B4-BE49-F238E27FC236}">
                <a16:creationId xmlns:a16="http://schemas.microsoft.com/office/drawing/2014/main" id="{7AC2298F-21A7-4786-528A-A2133F8E2F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499049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9889D-46EF-FCB0-B551-60815B02B7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3356A4-3728-8B57-9051-6CDBCAB872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F7589A-DDD8-DCAF-9345-55D5048EB60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New Zealand blackcurrants are among the most extensively researched berries in the world, with more than 30 clinical and scientific studies examining their effects on mood, memory, focus, and overall cognitive performance. These include multiple human trials demonstrating neurotransmitter activity, cognitive function, mood responses, and mental fatigue.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Altogether, this growing body of evidence reinforces that the cognitive benefits of NZ blackcurrants are not theoretical — they are repeatedly demonstrated across a wide range of rigorously designed studies.</a:t>
            </a:r>
          </a:p>
        </p:txBody>
      </p:sp>
      <p:sp>
        <p:nvSpPr>
          <p:cNvPr id="4" name="Slide Number Placeholder 3">
            <a:extLst>
              <a:ext uri="{FF2B5EF4-FFF2-40B4-BE49-F238E27FC236}">
                <a16:creationId xmlns:a16="http://schemas.microsoft.com/office/drawing/2014/main" id="{731A0032-9D1B-77F9-F2E1-3C677D0BAE3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452714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D67FD2-BE33-1279-D3B3-B6E37621C8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797588-39FB-93FC-E64E-95C84B8626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98F7D4-8794-8A75-E3FA-23DECAEED2A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dirty="0" err="1"/>
              <a:t>Braincurrant</a:t>
            </a:r>
            <a:r>
              <a:rPr lang="en-NZ" dirty="0"/>
              <a:t> has 3 key brain benefits </a:t>
            </a:r>
          </a:p>
          <a:p>
            <a:pPr marL="171450" indent="-171450">
              <a:buFontTx/>
              <a:buChar char="-"/>
            </a:pPr>
            <a:r>
              <a:rPr lang="en-PH" dirty="0"/>
              <a:t>Mental Clarity</a:t>
            </a:r>
          </a:p>
          <a:p>
            <a:pPr marL="171450" indent="-171450">
              <a:buFontTx/>
              <a:buChar char="-"/>
            </a:pPr>
            <a:r>
              <a:rPr lang="en-PH" dirty="0"/>
              <a:t>Mood Balance</a:t>
            </a:r>
          </a:p>
          <a:p>
            <a:pPr marL="171450" indent="-171450">
              <a:buFontTx/>
              <a:buChar char="-"/>
            </a:pPr>
            <a:r>
              <a:rPr lang="en-PH" dirty="0"/>
              <a:t>Focus</a:t>
            </a:r>
            <a:br>
              <a:rPr lang="en-PH" dirty="0"/>
            </a:br>
            <a:br>
              <a:rPr lang="en-PH" dirty="0"/>
            </a:br>
            <a:r>
              <a:rPr lang="en-PH" dirty="0"/>
              <a:t>it targets 3 key pathways – </a:t>
            </a:r>
          </a:p>
          <a:p>
            <a:pPr marL="171450" indent="-171450">
              <a:buFontTx/>
              <a:buChar char="-"/>
            </a:pPr>
            <a:r>
              <a:rPr lang="en-PH" dirty="0"/>
              <a:t>inhibiting MAO enzymes which restores key neurochemical balance in the brain – serotonin (responsible for mood) and dopamine (for learning and memory)</a:t>
            </a:r>
          </a:p>
          <a:p>
            <a:pPr marL="171450" indent="-171450">
              <a:buFontTx/>
              <a:buChar char="-"/>
            </a:pPr>
            <a:r>
              <a:rPr lang="en-PH" dirty="0"/>
              <a:t>It improves cerebral blood flow which helps deliver essential nutrients/oxygen to the brain and helps take away neurotoxic waster which helps keep the brain pathways clear allows for effective communications between brain cells</a:t>
            </a:r>
          </a:p>
          <a:p>
            <a:pPr marL="171450" indent="-171450">
              <a:buFontTx/>
              <a:buChar char="-"/>
            </a:pPr>
            <a:r>
              <a:rPr lang="en-PH" dirty="0"/>
              <a:t>Daily use of the brain leads to the accumulation of harmful molecules, which contributes to inflammation.  </a:t>
            </a:r>
            <a:r>
              <a:rPr lang="en-PH" dirty="0" err="1"/>
              <a:t>Braincurrant</a:t>
            </a:r>
            <a:r>
              <a:rPr lang="en-PH" dirty="0"/>
              <a:t> helps quench these molecules, reducing neuroinflammation and providing long term neuro support</a:t>
            </a:r>
          </a:p>
          <a:p>
            <a:pPr marL="171450" indent="-171450">
              <a:buFontTx/>
              <a:buChar char="-"/>
            </a:pPr>
            <a:endParaRPr lang="en-PH" dirty="0"/>
          </a:p>
        </p:txBody>
      </p:sp>
      <p:sp>
        <p:nvSpPr>
          <p:cNvPr id="4" name="Slide Number Placeholder 3">
            <a:extLst>
              <a:ext uri="{FF2B5EF4-FFF2-40B4-BE49-F238E27FC236}">
                <a16:creationId xmlns:a16="http://schemas.microsoft.com/office/drawing/2014/main" id="{65FD8333-66BD-3578-B546-6C87594F8B1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03340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4859E-E675-0757-1435-4AC5A22893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49700F-F469-D665-0DDE-0F2D6F9EDD01}"/>
              </a:ext>
            </a:extLst>
          </p:cNvPr>
          <p:cNvSpPr>
            <a:spLocks noGrp="1" noRot="1" noChangeAspect="1"/>
          </p:cNvSpPr>
          <p:nvPr>
            <p:ph type="sldImg"/>
          </p:nvPr>
        </p:nvSpPr>
        <p:spPr>
          <a:xfrm>
            <a:off x="2290763" y="512763"/>
            <a:ext cx="4562475" cy="2566987"/>
          </a:xfrm>
        </p:spPr>
      </p:sp>
      <p:sp>
        <p:nvSpPr>
          <p:cNvPr id="3" name="Notes Placeholder 2">
            <a:extLst>
              <a:ext uri="{FF2B5EF4-FFF2-40B4-BE49-F238E27FC236}">
                <a16:creationId xmlns:a16="http://schemas.microsoft.com/office/drawing/2014/main" id="{1FF5FF46-3B9D-CC5D-3C28-2B8E389D008B}"/>
              </a:ext>
            </a:extLst>
          </p:cNvPr>
          <p:cNvSpPr>
            <a:spLocks noGrp="1"/>
          </p:cNvSpPr>
          <p:nvPr>
            <p:ph type="body" idx="1"/>
          </p:nvPr>
        </p:nvSpPr>
        <p:spPr/>
        <p:txBody>
          <a:bodyPr/>
          <a:lstStyle/>
          <a:p>
            <a:r>
              <a:rPr lang="en-NZ" dirty="0"/>
              <a:t>Age significantly contributes to declining brain health and function. Which is why you notice, as you grow older – you get more irritable, lose patients, enter a room and forget why you entered? </a:t>
            </a:r>
            <a:br>
              <a:rPr lang="en-NZ" dirty="0"/>
            </a:br>
            <a:br>
              <a:rPr lang="en-NZ" dirty="0"/>
            </a:br>
            <a:r>
              <a:rPr lang="en-NZ" dirty="0"/>
              <a:t>Here you can see how MOA B enzymes naturally increase with age. We can look at this by measuring lambda and kappa light chain MAO-B antibodies in a cohort of people across a wide range of ages, as shown in panel A. </a:t>
            </a:r>
          </a:p>
          <a:p>
            <a:endParaRPr lang="en-NZ" dirty="0"/>
          </a:p>
          <a:p>
            <a:r>
              <a:rPr lang="en-NZ" dirty="0"/>
              <a:t>Panel B shows MAO B expression in the brains across different age groups of a 27, a 43 and 86 year old male, with bright yellow and red indicating higher expression levels. </a:t>
            </a:r>
          </a:p>
          <a:p>
            <a:endParaRPr lang="en-NZ" dirty="0"/>
          </a:p>
          <a:p>
            <a:pPr marL="0" marR="0" lvl="0" indent="0" algn="l" defTabSz="914400" rtl="0" eaLnBrk="1" fontAlgn="auto" latinLnBrk="0" hangingPunct="1">
              <a:lnSpc>
                <a:spcPct val="100000"/>
              </a:lnSpc>
              <a:spcBef>
                <a:spcPts val="0"/>
              </a:spcBef>
              <a:spcAft>
                <a:spcPts val="0"/>
              </a:spcAft>
              <a:buClrTx/>
              <a:buSzTx/>
              <a:buFontTx/>
              <a:buNone/>
              <a:tabLst/>
              <a:defRPr/>
            </a:pPr>
            <a:r>
              <a:rPr lang="en-NZ" dirty="0"/>
              <a:t>While age associated cognitive decline on a personal level is always concerning, the sheer number of aging individuals in current population dynamics is increasing</a:t>
            </a:r>
            <a:br>
              <a:rPr lang="en-NZ" dirty="0"/>
            </a:br>
            <a:br>
              <a:rPr lang="en-NZ" dirty="0"/>
            </a:br>
            <a:r>
              <a:rPr lang="en-US" dirty="0"/>
              <a:t>The over-60 population expected to more than double globally by 2050, according to a World Health Organization (WHO) report. </a:t>
            </a:r>
            <a:br>
              <a:rPr lang="en-US" dirty="0"/>
            </a:br>
            <a:r>
              <a:rPr lang="en-US" dirty="0"/>
              <a:t>And people everywhere aren’t just getting older, they’re living longer</a:t>
            </a:r>
            <a:r>
              <a:rPr lang="en-NZ" dirty="0"/>
              <a:t> and they want to do so gracefully and actively. </a:t>
            </a:r>
            <a:r>
              <a:rPr lang="en-US" dirty="0"/>
              <a:t>The market for healthy aging support is the fastest-growing market projected to be $127B by 2035.</a:t>
            </a:r>
            <a:endParaRPr lang="en-NZ" dirty="0"/>
          </a:p>
          <a:p>
            <a:endParaRPr lang="en-NZ" dirty="0"/>
          </a:p>
        </p:txBody>
      </p:sp>
      <p:sp>
        <p:nvSpPr>
          <p:cNvPr id="4" name="Slide Number Placeholder 3">
            <a:extLst>
              <a:ext uri="{FF2B5EF4-FFF2-40B4-BE49-F238E27FC236}">
                <a16:creationId xmlns:a16="http://schemas.microsoft.com/office/drawing/2014/main" id="{919A83A1-171E-E5D4-CAF3-9CD19E2F4F7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B0DD0A2-9C5E-417A-A43A-FFC9F6B42254}" type="slidenum">
              <a:rPr kumimoji="0" lang="en-NZ"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NZ"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24354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dirty="0"/>
              <a:t>Serotonin, the molecule roughly responsible for good happy moods, and dopamine, the molecule roughly responsible for learning, memory and focus. These chemicals are broken down by Monoamine oxidase in the brain. The byproducts of this oxidation are aldehyde, ammonia, and hydrogen peroxide. Hydrogen peroxide is particularly toxic and one of the largest contributors to brain aging, cognitive decline, and symptoms seen in Parkinson’s disease.</a:t>
            </a:r>
          </a:p>
          <a:p>
            <a:endParaRPr lang="en-NZ" dirty="0"/>
          </a:p>
        </p:txBody>
      </p:sp>
      <p:sp>
        <p:nvSpPr>
          <p:cNvPr id="4" name="Slide Number Placeholder 3"/>
          <p:cNvSpPr>
            <a:spLocks noGrp="1"/>
          </p:cNvSpPr>
          <p:nvPr>
            <p:ph type="sldNum" sz="quarter" idx="5"/>
          </p:nvPr>
        </p:nvSpPr>
        <p:spPr/>
        <p:txBody>
          <a:bodyPr/>
          <a:lstStyle/>
          <a:p>
            <a:fld id="{8AB9C0FA-6740-45C3-A665-6737CFB97E06}" type="slidenum">
              <a:rPr lang="en-US" smtClean="0"/>
              <a:t>9</a:t>
            </a:fld>
            <a:endParaRPr lang="en-US"/>
          </a:p>
        </p:txBody>
      </p:sp>
    </p:spTree>
    <p:extLst>
      <p:ext uri="{BB962C8B-B14F-4D97-AF65-F5344CB8AC3E}">
        <p14:creationId xmlns:p14="http://schemas.microsoft.com/office/powerpoint/2010/main" val="2309696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conducted a MAT with 25 volunteers who consumed 300mgs of </a:t>
            </a:r>
            <a:r>
              <a:rPr lang="en-US" dirty="0" err="1"/>
              <a:t>Braincurrant</a:t>
            </a:r>
            <a:r>
              <a:rPr lang="en-US" dirty="0"/>
              <a:t> daily played a series of brain training games that tested their cognitive performance over 28 days</a:t>
            </a:r>
            <a:br>
              <a:rPr lang="en-US" dirty="0"/>
            </a:br>
            <a:br>
              <a:rPr lang="en-US" dirty="0"/>
            </a:br>
            <a:r>
              <a:rPr lang="en-US" dirty="0"/>
              <a:t>There were a total of 12 games, representative if 3 different domains:</a:t>
            </a:r>
            <a:br>
              <a:rPr lang="en-US" dirty="0"/>
            </a:br>
            <a:r>
              <a:rPr lang="en-US" dirty="0"/>
              <a:t>1) Memory</a:t>
            </a:r>
            <a:br>
              <a:rPr lang="en-US" dirty="0"/>
            </a:br>
            <a:r>
              <a:rPr lang="en-US" dirty="0"/>
              <a:t>2) Focus</a:t>
            </a:r>
            <a:br>
              <a:rPr lang="en-US" dirty="0"/>
            </a:br>
            <a:r>
              <a:rPr lang="en-US" dirty="0"/>
              <a:t>3) Mental Agility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326423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DEF4A-013E-697D-3F66-A860E39527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404F07-FED1-2023-B777-A5A2B06DB8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4BAB00-20B6-B7BD-6C81-84844C6A2BF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C425445-FA5B-B4B9-66BB-5DAB2BD4E2B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063540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7A62B-02C2-6B63-7EC0-B978FC39D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0F1F1D-D3EC-42B8-B687-4135249D9F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3CF0D4-8A87-AF44-7BDD-8D50BD5BBE8F}"/>
              </a:ext>
            </a:extLst>
          </p:cNvPr>
          <p:cNvSpPr>
            <a:spLocks noGrp="1"/>
          </p:cNvSpPr>
          <p:nvPr>
            <p:ph type="body" idx="1"/>
          </p:nvPr>
        </p:nvSpPr>
        <p:spPr/>
        <p:txBody>
          <a:bodyPr/>
          <a:lstStyle/>
          <a:p>
            <a:r>
              <a:rPr lang="en-NZ" dirty="0"/>
              <a:t>Graph 1 shows the average scores for each volunteer from baseline (before treatment) to last day of play (after treatment)</a:t>
            </a:r>
            <a:br>
              <a:rPr lang="en-NZ" dirty="0"/>
            </a:br>
            <a:br>
              <a:rPr lang="en-NZ" dirty="0"/>
            </a:br>
            <a:r>
              <a:rPr lang="en-NZ" dirty="0"/>
              <a:t>the black line in the middles shows the group mean - increasing trend implying positive improvement in scores</a:t>
            </a:r>
            <a:br>
              <a:rPr lang="en-NZ" dirty="0"/>
            </a:br>
            <a:br>
              <a:rPr lang="en-NZ" dirty="0"/>
            </a:br>
            <a:r>
              <a:rPr lang="en-NZ" dirty="0"/>
              <a:t>Graph 2 shows the % of volunteers who showed improvement in each game for that domain</a:t>
            </a:r>
          </a:p>
        </p:txBody>
      </p:sp>
      <p:sp>
        <p:nvSpPr>
          <p:cNvPr id="4" name="Slide Number Placeholder 3">
            <a:extLst>
              <a:ext uri="{FF2B5EF4-FFF2-40B4-BE49-F238E27FC236}">
                <a16:creationId xmlns:a16="http://schemas.microsoft.com/office/drawing/2014/main" id="{7AAA32A3-D248-1F1B-4BEE-A563E96FCBC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277720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9FE71-34BD-688F-46BD-701EABDD81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B4CA7D-C6D2-33B5-400C-96DCB5986E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FF3B8E-EE2E-487F-8A9C-732C7A0F1EA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a:t>Graph 1 shows the average scores for each volunteer from baseline (before treatment) to last day of play (after treatment)</a:t>
            </a:r>
            <a:br>
              <a:rPr lang="en-NZ"/>
            </a:br>
            <a:br>
              <a:rPr lang="en-NZ"/>
            </a:br>
            <a:r>
              <a:rPr lang="en-NZ"/>
              <a:t>the black line in the middles shows the group mean - increasing trend implying positive improvement in scores</a:t>
            </a:r>
            <a:br>
              <a:rPr lang="en-NZ"/>
            </a:br>
            <a:br>
              <a:rPr lang="en-NZ"/>
            </a:br>
            <a:r>
              <a:rPr lang="en-NZ"/>
              <a:t>Graph 2 shows the % of volunteers who showed improvement in each game for that domain</a:t>
            </a:r>
          </a:p>
          <a:p>
            <a:endParaRPr lang="en-US"/>
          </a:p>
        </p:txBody>
      </p:sp>
      <p:sp>
        <p:nvSpPr>
          <p:cNvPr id="4" name="Slide Number Placeholder 3">
            <a:extLst>
              <a:ext uri="{FF2B5EF4-FFF2-40B4-BE49-F238E27FC236}">
                <a16:creationId xmlns:a16="http://schemas.microsoft.com/office/drawing/2014/main" id="{4093EDB6-03CE-3482-6634-3A63C48DC0C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221622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NZ"/>
              <a:t>Graph 1 shows the average scores for each volunteer from baseline (before treatment) to last day of play (after treatment)</a:t>
            </a:r>
            <a:br>
              <a:rPr lang="en-NZ"/>
            </a:br>
            <a:br>
              <a:rPr lang="en-NZ"/>
            </a:br>
            <a:r>
              <a:rPr lang="en-NZ"/>
              <a:t>the black line in the middles shows the group mean - increasing trend implying positive improvement in scores</a:t>
            </a:r>
            <a:br>
              <a:rPr lang="en-NZ"/>
            </a:br>
            <a:br>
              <a:rPr lang="en-NZ"/>
            </a:br>
            <a:r>
              <a:rPr lang="en-NZ"/>
              <a:t>Graph 2 shows the % of volunteers who showed improvement in each game for that domain</a:t>
            </a: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654267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a:t>Therefore – we introduce to you </a:t>
            </a:r>
            <a:r>
              <a:rPr lang="en-NZ" err="1"/>
              <a:t>Braincurrant</a:t>
            </a:r>
            <a:r>
              <a:rPr lang="en-NZ"/>
              <a:t> our Blackcurrant “whole fruit powder” for your Whole brain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169272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4DD6D-1420-65C1-1630-48F072BE47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18C9CA-3255-181A-372B-80C906070A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3B2DE4-CBBE-E012-BC8D-740D589F21B8}"/>
              </a:ext>
            </a:extLst>
          </p:cNvPr>
          <p:cNvSpPr>
            <a:spLocks noGrp="1"/>
          </p:cNvSpPr>
          <p:nvPr>
            <p:ph type="body" idx="1"/>
          </p:nvPr>
        </p:nvSpPr>
        <p:spPr/>
        <p:txBody>
          <a:bodyPr/>
          <a:lstStyle/>
          <a:p>
            <a:pPr fontAlgn="t"/>
            <a:endParaRPr lang="en-NZ" sz="11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ED06803F-56BE-C17D-5425-49DB328831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675718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4.png"/><Relationship Id="rId1" Type="http://schemas.openxmlformats.org/officeDocument/2006/relationships/slideMaster" Target="../slideMasters/slideMaster3.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Master" Target="../slideMasters/slideMaster3.xml"/><Relationship Id="rId4" Type="http://schemas.openxmlformats.org/officeDocument/2006/relationships/image" Target="../media/image3.sv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sv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7.jpeg"/><Relationship Id="rId1" Type="http://schemas.openxmlformats.org/officeDocument/2006/relationships/slideMaster" Target="../slideMasters/slideMaster4.xml"/><Relationship Id="rId5" Type="http://schemas.openxmlformats.org/officeDocument/2006/relationships/image" Target="../media/image3.svg"/><Relationship Id="rId4" Type="http://schemas.openxmlformats.org/officeDocument/2006/relationships/image" Target="../media/image6.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sv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svg"/><Relationship Id="rId1" Type="http://schemas.openxmlformats.org/officeDocument/2006/relationships/slideMaster" Target="../slideMasters/slideMaster4.xml"/><Relationship Id="rId4" Type="http://schemas.openxmlformats.org/officeDocument/2006/relationships/image" Target="../media/image3.sv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4.png"/><Relationship Id="rId1" Type="http://schemas.openxmlformats.org/officeDocument/2006/relationships/slideMaster" Target="../slideMasters/slideMaster6.xml"/><Relationship Id="rId5" Type="http://schemas.openxmlformats.org/officeDocument/2006/relationships/image" Target="../media/image3.svg"/><Relationship Id="rId4" Type="http://schemas.openxmlformats.org/officeDocument/2006/relationships/image" Target="../media/image2.pn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Master" Target="../slideMasters/slideMaster6.xml"/><Relationship Id="rId4" Type="http://schemas.openxmlformats.org/officeDocument/2006/relationships/image" Target="../media/image3.svg"/></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sv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7.jpeg"/><Relationship Id="rId1" Type="http://schemas.openxmlformats.org/officeDocument/2006/relationships/slideMaster" Target="../slideMasters/slideMaster7.xml"/><Relationship Id="rId5" Type="http://schemas.openxmlformats.org/officeDocument/2006/relationships/image" Target="../media/image3.svg"/><Relationship Id="rId4" Type="http://schemas.openxmlformats.org/officeDocument/2006/relationships/image" Target="../media/image6.png"/></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sv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svg"/><Relationship Id="rId1" Type="http://schemas.openxmlformats.org/officeDocument/2006/relationships/slideMaster" Target="../slideMasters/slideMaster7.xml"/><Relationship Id="rId4" Type="http://schemas.openxmlformats.org/officeDocument/2006/relationships/image" Target="../media/image3.svg"/></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pSp>
        <p:nvGrpSpPr>
          <p:cNvPr id="7" name="Group 9">
            <a:extLst>
              <a:ext uri="{FF2B5EF4-FFF2-40B4-BE49-F238E27FC236}">
                <a16:creationId xmlns:a16="http://schemas.microsoft.com/office/drawing/2014/main" id="{D4777F0C-36D0-10D2-4A7F-43DDCAA98287}"/>
              </a:ext>
            </a:extLst>
          </p:cNvPr>
          <p:cNvGrpSpPr/>
          <p:nvPr userDrawn="1"/>
        </p:nvGrpSpPr>
        <p:grpSpPr>
          <a:xfrm>
            <a:off x="980349" y="1078617"/>
            <a:ext cx="329711" cy="329711"/>
            <a:chOff x="0" y="0"/>
            <a:chExt cx="6350000" cy="6350000"/>
          </a:xfrm>
          <a:solidFill>
            <a:srgbClr val="EC008C">
              <a:alpha val="84706"/>
            </a:srgbClr>
          </a:solidFill>
        </p:grpSpPr>
        <p:sp>
          <p:nvSpPr>
            <p:cNvPr id="8" name="Freeform 10">
              <a:extLst>
                <a:ext uri="{FF2B5EF4-FFF2-40B4-BE49-F238E27FC236}">
                  <a16:creationId xmlns:a16="http://schemas.microsoft.com/office/drawing/2014/main" id="{12702FE2-697E-2BC5-336D-643518A1050E}"/>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1">
            <a:extLst>
              <a:ext uri="{FF2B5EF4-FFF2-40B4-BE49-F238E27FC236}">
                <a16:creationId xmlns:a16="http://schemas.microsoft.com/office/drawing/2014/main" id="{B7BCF540-80E2-FD7D-3CDD-56F7CB97B9C8}"/>
              </a:ext>
            </a:extLst>
          </p:cNvPr>
          <p:cNvGrpSpPr/>
          <p:nvPr userDrawn="1"/>
        </p:nvGrpSpPr>
        <p:grpSpPr>
          <a:xfrm>
            <a:off x="1211253" y="1078617"/>
            <a:ext cx="329711" cy="329711"/>
            <a:chOff x="0" y="0"/>
            <a:chExt cx="6350000" cy="6350000"/>
          </a:xfrm>
          <a:solidFill>
            <a:srgbClr val="EC008C">
              <a:alpha val="84706"/>
            </a:srgbClr>
          </a:solidFill>
        </p:grpSpPr>
        <p:sp>
          <p:nvSpPr>
            <p:cNvPr id="10" name="Freeform 12">
              <a:extLst>
                <a:ext uri="{FF2B5EF4-FFF2-40B4-BE49-F238E27FC236}">
                  <a16:creationId xmlns:a16="http://schemas.microsoft.com/office/drawing/2014/main" id="{0E132E34-3F31-0C5F-3D14-9E76D69774D0}"/>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11" name="Group 13">
            <a:extLst>
              <a:ext uri="{FF2B5EF4-FFF2-40B4-BE49-F238E27FC236}">
                <a16:creationId xmlns:a16="http://schemas.microsoft.com/office/drawing/2014/main" id="{CA3D67F7-899F-A173-DEB0-BA83FEB686E1}"/>
              </a:ext>
            </a:extLst>
          </p:cNvPr>
          <p:cNvGrpSpPr/>
          <p:nvPr userDrawn="1"/>
        </p:nvGrpSpPr>
        <p:grpSpPr>
          <a:xfrm>
            <a:off x="1442156" y="1078617"/>
            <a:ext cx="329711" cy="329711"/>
            <a:chOff x="0" y="0"/>
            <a:chExt cx="6350000" cy="6350000"/>
          </a:xfrm>
          <a:solidFill>
            <a:srgbClr val="EC008C">
              <a:alpha val="84706"/>
            </a:srgbClr>
          </a:solidFill>
        </p:grpSpPr>
        <p:sp>
          <p:nvSpPr>
            <p:cNvPr id="12" name="Freeform 14">
              <a:extLst>
                <a:ext uri="{FF2B5EF4-FFF2-40B4-BE49-F238E27FC236}">
                  <a16:creationId xmlns:a16="http://schemas.microsoft.com/office/drawing/2014/main" id="{58CC486F-154B-0853-1534-ADDBA4C2D577}"/>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3" name="TextBox 25">
            <a:extLst>
              <a:ext uri="{FF2B5EF4-FFF2-40B4-BE49-F238E27FC236}">
                <a16:creationId xmlns:a16="http://schemas.microsoft.com/office/drawing/2014/main" id="{2ECD81AD-F96F-0C86-F703-B059598E7D2B}"/>
              </a:ext>
            </a:extLst>
          </p:cNvPr>
          <p:cNvSpPr txBox="1"/>
          <p:nvPr userDrawn="1"/>
        </p:nvSpPr>
        <p:spPr>
          <a:xfrm>
            <a:off x="980349" y="325415"/>
            <a:ext cx="1481001" cy="178510"/>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4" name="Freeform 5">
            <a:extLst>
              <a:ext uri="{FF2B5EF4-FFF2-40B4-BE49-F238E27FC236}">
                <a16:creationId xmlns:a16="http://schemas.microsoft.com/office/drawing/2014/main" id="{9AD520C0-3280-26BA-6EB7-CF7E30B01C3D}"/>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txBody>
          <a:bodyPr/>
          <a:lstStyle/>
          <a:p>
            <a:endParaRPr lang="en-NZ"/>
          </a:p>
        </p:txBody>
      </p:sp>
      <p:pic>
        <p:nvPicPr>
          <p:cNvPr id="15" name="Picture 14">
            <a:extLst>
              <a:ext uri="{FF2B5EF4-FFF2-40B4-BE49-F238E27FC236}">
                <a16:creationId xmlns:a16="http://schemas.microsoft.com/office/drawing/2014/main" id="{A1D0140F-0526-ABC9-116B-3BBF8547EE84}"/>
              </a:ext>
            </a:extLst>
          </p:cNvPr>
          <p:cNvPicPr>
            <a:picLocks noChangeAspect="1"/>
          </p:cNvPicPr>
          <p:nvPr userDrawn="1"/>
        </p:nvPicPr>
        <p:blipFill>
          <a:blip r:embed="rId3">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16" name="Freeform 2">
            <a:extLst>
              <a:ext uri="{FF2B5EF4-FFF2-40B4-BE49-F238E27FC236}">
                <a16:creationId xmlns:a16="http://schemas.microsoft.com/office/drawing/2014/main" id="{A5075BC5-C4DC-8E43-163C-6C3787AE21D6}"/>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spTree>
    <p:extLst>
      <p:ext uri="{BB962C8B-B14F-4D97-AF65-F5344CB8AC3E}">
        <p14:creationId xmlns:p14="http://schemas.microsoft.com/office/powerpoint/2010/main" val="24552815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41674C9-E082-3076-D986-C99ED4FF27CB}"/>
              </a:ext>
            </a:extLst>
          </p:cNvPr>
          <p:cNvPicPr>
            <a:picLocks noChangeAspect="1"/>
          </p:cNvPicPr>
          <p:nvPr userDrawn="1"/>
        </p:nvPicPr>
        <p:blipFill>
          <a:blip r:embed="rId2"/>
          <a:srcRect t="24999"/>
          <a:stretch/>
        </p:blipFill>
        <p:spPr>
          <a:xfrm>
            <a:off x="0" y="0"/>
            <a:ext cx="12179313" cy="6858001"/>
          </a:xfrm>
          <a:prstGeom prst="rect">
            <a:avLst/>
          </a:prstGeom>
        </p:spPr>
      </p:pic>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4">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5"/>
                </a:ext>
              </a:extLst>
            </a:blip>
            <a:srcRect/>
            <a:stretch>
              <a:fillRect/>
            </a:stretch>
          </a:blipFill>
        </p:spPr>
        <p:txBody>
          <a:bodyPr/>
          <a:lstStyle/>
          <a:p>
            <a:endParaRPr lang="en-NZ"/>
          </a:p>
        </p:txBody>
      </p:sp>
    </p:spTree>
    <p:extLst>
      <p:ext uri="{BB962C8B-B14F-4D97-AF65-F5344CB8AC3E}">
        <p14:creationId xmlns:p14="http://schemas.microsoft.com/office/powerpoint/2010/main" val="1949870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3">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sp>
    </p:spTree>
    <p:extLst>
      <p:ext uri="{BB962C8B-B14F-4D97-AF65-F5344CB8AC3E}">
        <p14:creationId xmlns:p14="http://schemas.microsoft.com/office/powerpoint/2010/main" val="3517333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51884-4DA9-24BC-FE13-482AF209AD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DA7AC58-8529-DD83-908A-98FEBDAC01B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0B8D27-7388-55E5-72AD-099860A2D780}"/>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D893C1A6-0042-A1E6-E6D5-333D2035C8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F450D6-DDBC-2005-1E4A-82ACDE201DF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8614113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D51F1-D6CE-65AC-DB41-6DCDA9AA5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C779AA-7EE4-ABFA-9EB1-6E01A0CF1B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52AB15-D3C0-3870-A631-6420701932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FE131C1-15BB-431A-1C82-4BD2E4C9789A}"/>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7F9232B4-25C7-D4CB-7552-BF723F4552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44B66B-A5D5-EAD1-6A28-EC006807B4B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708373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16D37-3FB8-8CAE-2B06-C38E881A556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FA8B3A-5394-DADB-524B-EE5F682E1A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F77923-C8D6-E4AC-E332-AFEFDD4050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4345DDD-E332-BB8D-3373-660056565C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7EE8CE-A969-C2F3-E372-4B310653E8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CDFECA-7E42-8744-3886-A786D7EB25DC}"/>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8" name="Footer Placeholder 7">
            <a:extLst>
              <a:ext uri="{FF2B5EF4-FFF2-40B4-BE49-F238E27FC236}">
                <a16:creationId xmlns:a16="http://schemas.microsoft.com/office/drawing/2014/main" id="{488E1A50-2DB8-AF13-A38B-FE5A6EE366E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D4B6592-8804-76E7-5763-6027722A38B2}"/>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109798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4AFA3-C81A-5BE8-7963-8C33A8EE9D1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EF092C4-F0A3-D53B-8759-E85C1A089DCC}"/>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4" name="Footer Placeholder 3">
            <a:extLst>
              <a:ext uri="{FF2B5EF4-FFF2-40B4-BE49-F238E27FC236}">
                <a16:creationId xmlns:a16="http://schemas.microsoft.com/office/drawing/2014/main" id="{F54B4F55-8332-58BE-BA37-CA265A8E9C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60A6D99-66DF-BD7D-B88C-99CC8D07856E}"/>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249143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9">
            <a:extLst>
              <a:ext uri="{FF2B5EF4-FFF2-40B4-BE49-F238E27FC236}">
                <a16:creationId xmlns:a16="http://schemas.microsoft.com/office/drawing/2014/main" id="{780CA926-2D1B-5D22-B55A-FC44B8C54F13}"/>
              </a:ext>
            </a:extLst>
          </p:cNvPr>
          <p:cNvGrpSpPr/>
          <p:nvPr userDrawn="1"/>
        </p:nvGrpSpPr>
        <p:grpSpPr>
          <a:xfrm>
            <a:off x="980349" y="1078617"/>
            <a:ext cx="329711" cy="329711"/>
            <a:chOff x="0" y="0"/>
            <a:chExt cx="6350000" cy="6350000"/>
          </a:xfrm>
          <a:solidFill>
            <a:srgbClr val="EC008C">
              <a:alpha val="84706"/>
            </a:srgbClr>
          </a:solidFill>
        </p:grpSpPr>
        <p:sp>
          <p:nvSpPr>
            <p:cNvPr id="6" name="Freeform 10">
              <a:extLst>
                <a:ext uri="{FF2B5EF4-FFF2-40B4-BE49-F238E27FC236}">
                  <a16:creationId xmlns:a16="http://schemas.microsoft.com/office/drawing/2014/main" id="{C7F5AE31-5012-6671-164B-5C5299628764}"/>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7" name="Group 11">
            <a:extLst>
              <a:ext uri="{FF2B5EF4-FFF2-40B4-BE49-F238E27FC236}">
                <a16:creationId xmlns:a16="http://schemas.microsoft.com/office/drawing/2014/main" id="{59C86EA1-C8DA-5066-A257-D0A19D642DE5}"/>
              </a:ext>
            </a:extLst>
          </p:cNvPr>
          <p:cNvGrpSpPr/>
          <p:nvPr userDrawn="1"/>
        </p:nvGrpSpPr>
        <p:grpSpPr>
          <a:xfrm>
            <a:off x="1211253" y="1078617"/>
            <a:ext cx="329711" cy="329711"/>
            <a:chOff x="0" y="0"/>
            <a:chExt cx="6350000" cy="6350000"/>
          </a:xfrm>
          <a:solidFill>
            <a:srgbClr val="EC008C">
              <a:alpha val="84706"/>
            </a:srgbClr>
          </a:solidFill>
        </p:grpSpPr>
        <p:sp>
          <p:nvSpPr>
            <p:cNvPr id="8" name="Freeform 12">
              <a:extLst>
                <a:ext uri="{FF2B5EF4-FFF2-40B4-BE49-F238E27FC236}">
                  <a16:creationId xmlns:a16="http://schemas.microsoft.com/office/drawing/2014/main" id="{A8E62C15-1D5E-B0B5-E96E-5028E98813BA}"/>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3">
            <a:extLst>
              <a:ext uri="{FF2B5EF4-FFF2-40B4-BE49-F238E27FC236}">
                <a16:creationId xmlns:a16="http://schemas.microsoft.com/office/drawing/2014/main" id="{61AC3373-B771-5F3F-E150-5039F5C7687B}"/>
              </a:ext>
            </a:extLst>
          </p:cNvPr>
          <p:cNvGrpSpPr/>
          <p:nvPr userDrawn="1"/>
        </p:nvGrpSpPr>
        <p:grpSpPr>
          <a:xfrm>
            <a:off x="1442156" y="1078617"/>
            <a:ext cx="329711" cy="329711"/>
            <a:chOff x="0" y="0"/>
            <a:chExt cx="6350000" cy="6350000"/>
          </a:xfrm>
          <a:solidFill>
            <a:srgbClr val="EC008C">
              <a:alpha val="84706"/>
            </a:srgbClr>
          </a:solidFill>
        </p:grpSpPr>
        <p:sp>
          <p:nvSpPr>
            <p:cNvPr id="10" name="Freeform 14">
              <a:extLst>
                <a:ext uri="{FF2B5EF4-FFF2-40B4-BE49-F238E27FC236}">
                  <a16:creationId xmlns:a16="http://schemas.microsoft.com/office/drawing/2014/main" id="{1BFCF2E9-998E-276B-11B4-CC08D1AA4EAF}"/>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1" name="TextBox 25">
            <a:extLst>
              <a:ext uri="{FF2B5EF4-FFF2-40B4-BE49-F238E27FC236}">
                <a16:creationId xmlns:a16="http://schemas.microsoft.com/office/drawing/2014/main" id="{255A9715-85C2-0FB2-507D-C657410F3C59}"/>
              </a:ext>
            </a:extLst>
          </p:cNvPr>
          <p:cNvSpPr txBox="1"/>
          <p:nvPr userDrawn="1"/>
        </p:nvSpPr>
        <p:spPr>
          <a:xfrm>
            <a:off x="980349" y="325415"/>
            <a:ext cx="1481001" cy="182166"/>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2" name="Freeform 5">
            <a:extLst>
              <a:ext uri="{FF2B5EF4-FFF2-40B4-BE49-F238E27FC236}">
                <a16:creationId xmlns:a16="http://schemas.microsoft.com/office/drawing/2014/main" id="{27CF4BE5-6ECE-27F3-36CA-0080B89BF754}"/>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txBody>
          <a:bodyPr/>
          <a:lstStyle/>
          <a:p>
            <a:endParaRPr lang="en-NZ"/>
          </a:p>
        </p:txBody>
      </p:sp>
      <p:pic>
        <p:nvPicPr>
          <p:cNvPr id="13" name="Picture 12">
            <a:extLst>
              <a:ext uri="{FF2B5EF4-FFF2-40B4-BE49-F238E27FC236}">
                <a16:creationId xmlns:a16="http://schemas.microsoft.com/office/drawing/2014/main" id="{4C1F89AA-31E5-719B-C7F6-4F34C57BC5D8}"/>
              </a:ext>
            </a:extLst>
          </p:cNvPr>
          <p:cNvPicPr>
            <a:picLocks noChangeAspect="1"/>
          </p:cNvPicPr>
          <p:nvPr userDrawn="1"/>
        </p:nvPicPr>
        <p:blipFill>
          <a:blip r:embed="rId3">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14" name="Freeform 2">
            <a:extLst>
              <a:ext uri="{FF2B5EF4-FFF2-40B4-BE49-F238E27FC236}">
                <a16:creationId xmlns:a16="http://schemas.microsoft.com/office/drawing/2014/main" id="{4EA8613E-9095-293A-A398-DCD4582BC11A}"/>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spTree>
    <p:extLst>
      <p:ext uri="{BB962C8B-B14F-4D97-AF65-F5344CB8AC3E}">
        <p14:creationId xmlns:p14="http://schemas.microsoft.com/office/powerpoint/2010/main" val="2622824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AAD8D-9C63-63E9-D2BF-EBB763FEBA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2BBE966-605D-90D9-092B-ABCD4F16CB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BCD70F2-8742-FC09-8CA8-FDF854DFD0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25CC0E-7E59-7781-E578-4B6FA6C171E6}"/>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5A960BDA-8D3D-86B7-BA99-CCD74491F5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F9D105-C809-7614-F28C-9E2569F8ECC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862763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73C2B-67B2-F57F-D8AF-99970CADF8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DE748B7-E55B-9FF1-8F4F-20EF93A2D8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E768EE-659F-312C-F080-1C61B916A3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BFC65-0C88-A2CA-A05E-B6A4F9E82FDD}"/>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655318A9-97FD-1611-9092-AB12570F4E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032A8A-CCC9-4BE3-C087-B3DF9BE0DC3A}"/>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215450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90340-88F4-ABD5-1074-422B03FEDD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6A1CCC1-B983-A220-2815-3BF69987E3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3E775D-3284-8381-81B5-7CFB15D4DF42}"/>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8F81201A-3F19-2DD8-92FD-E167BEAA30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67571-B554-104F-F86D-648987AC4334}"/>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5526332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A9150F-1914-9BE2-75A2-F3B147C406B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35E63F-25FF-D22A-2004-244E1C6A01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97E300-3810-DD80-AB68-C252CAD36407}"/>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A220A2E9-AA41-561A-940E-E55EDC7FCE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6C2713-BCEC-D6C5-03BD-8CC246F890D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7250662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9" name="Picture 8" descr="A logo with colorful dots&#10;&#10;AI-generated content may be incorrect.">
            <a:extLst>
              <a:ext uri="{FF2B5EF4-FFF2-40B4-BE49-F238E27FC236}">
                <a16:creationId xmlns:a16="http://schemas.microsoft.com/office/drawing/2014/main" id="{CCE0D68E-6842-89F9-2AFA-027B684CDD1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570719" y="160255"/>
            <a:ext cx="2295775" cy="1292621"/>
          </a:xfrm>
          <a:prstGeom prst="rect">
            <a:avLst/>
          </a:prstGeom>
        </p:spPr>
      </p:pic>
      <p:sp>
        <p:nvSpPr>
          <p:cNvPr id="10" name="Heading">
            <a:extLst>
              <a:ext uri="{FF2B5EF4-FFF2-40B4-BE49-F238E27FC236}">
                <a16:creationId xmlns:a16="http://schemas.microsoft.com/office/drawing/2014/main" id="{84DCF9FD-27E1-2BED-1BFF-3D152256ACD3}"/>
              </a:ext>
            </a:extLst>
          </p:cNvPr>
          <p:cNvSpPr txBox="1">
            <a:spLocks/>
          </p:cNvSpPr>
          <p:nvPr userDrawn="1"/>
        </p:nvSpPr>
        <p:spPr>
          <a:xfrm>
            <a:off x="1304544" y="1164439"/>
            <a:ext cx="10265664" cy="4935624"/>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b="0" i="0" kern="1200" baseline="0">
                <a:solidFill>
                  <a:schemeClr val="bg1"/>
                </a:solidFill>
                <a:latin typeface="Built Titling Rg" panose="020B0806030202080204" pitchFamily="34" charset="77"/>
                <a:ea typeface="+mj-ea"/>
                <a:cs typeface="+mj-cs"/>
              </a:defRPr>
            </a:lvl1pPr>
          </a:lstStyle>
          <a:p>
            <a:pPr>
              <a:lnSpc>
                <a:spcPct val="70000"/>
              </a:lnSpc>
            </a:pPr>
            <a:r>
              <a:rPr lang="en-GB" sz="13800" b="1" i="0" baseline="0">
                <a:solidFill>
                  <a:srgbClr val="255B52"/>
                </a:solidFill>
                <a:latin typeface="Built Titling Rg" panose="020B0206030202080204" pitchFamily="34" charset="77"/>
              </a:rPr>
              <a:t>real ingredients. </a:t>
            </a:r>
          </a:p>
          <a:p>
            <a:pPr>
              <a:lnSpc>
                <a:spcPct val="70000"/>
              </a:lnSpc>
            </a:pPr>
            <a:r>
              <a:rPr lang="en-GB" sz="13800" b="1" i="0" baseline="0">
                <a:solidFill>
                  <a:srgbClr val="255B52"/>
                </a:solidFill>
                <a:latin typeface="Built Titling Rg" panose="020B0206030202080204" pitchFamily="34" charset="77"/>
              </a:rPr>
              <a:t>No bs.</a:t>
            </a:r>
            <a:endParaRPr lang="en-US" sz="13800" b="1" i="0" baseline="0">
              <a:solidFill>
                <a:srgbClr val="255B52"/>
              </a:solidFill>
              <a:latin typeface="Built Titling Rg" panose="020B0206030202080204" pitchFamily="34" charset="77"/>
            </a:endParaRPr>
          </a:p>
        </p:txBody>
      </p:sp>
      <p:sp>
        <p:nvSpPr>
          <p:cNvPr id="11" name="TextBox 10">
            <a:extLst>
              <a:ext uri="{FF2B5EF4-FFF2-40B4-BE49-F238E27FC236}">
                <a16:creationId xmlns:a16="http://schemas.microsoft.com/office/drawing/2014/main" id="{9EEBB809-465C-B517-4B69-3730F011AD3C}"/>
              </a:ext>
            </a:extLst>
          </p:cNvPr>
          <p:cNvSpPr txBox="1"/>
          <p:nvPr userDrawn="1"/>
        </p:nvSpPr>
        <p:spPr>
          <a:xfrm>
            <a:off x="10510887" y="5811625"/>
            <a:ext cx="1555423" cy="886120"/>
          </a:xfrm>
          <a:prstGeom prst="rect">
            <a:avLst/>
          </a:prstGeom>
          <a:solidFill>
            <a:srgbClr val="E0E31C"/>
          </a:solidFill>
        </p:spPr>
        <p:txBody>
          <a:bodyPr wrap="square" rtlCol="0">
            <a:spAutoFit/>
          </a:bodyPr>
          <a:lstStyle/>
          <a:p>
            <a:endParaRPr lang="en-US"/>
          </a:p>
        </p:txBody>
      </p:sp>
    </p:spTree>
    <p:extLst>
      <p:ext uri="{BB962C8B-B14F-4D97-AF65-F5344CB8AC3E}">
        <p14:creationId xmlns:p14="http://schemas.microsoft.com/office/powerpoint/2010/main" val="40382154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599B5-C093-5C13-C359-481D0C106152}"/>
              </a:ext>
            </a:extLst>
          </p:cNvPr>
          <p:cNvSpPr>
            <a:spLocks noGrp="1"/>
          </p:cNvSpPr>
          <p:nvPr>
            <p:ph type="ctrTitle" hasCustomPrompt="1"/>
          </p:nvPr>
        </p:nvSpPr>
        <p:spPr>
          <a:xfrm>
            <a:off x="832701" y="1646705"/>
            <a:ext cx="9144000" cy="3594020"/>
          </a:xfrm>
        </p:spPr>
        <p:txBody>
          <a:bodyPr anchor="b">
            <a:noAutofit/>
          </a:bodyPr>
          <a:lstStyle>
            <a:lvl1pPr algn="l">
              <a:lnSpc>
                <a:spcPct val="70000"/>
              </a:lnSpc>
              <a:defRPr sz="13800" baseline="0">
                <a:solidFill>
                  <a:srgbClr val="0B283E"/>
                </a:solidFill>
              </a:defRPr>
            </a:lvl1pPr>
          </a:lstStyle>
          <a:p>
            <a:r>
              <a:rPr lang="en-GB"/>
              <a:t>WHOLE FRUIT. </a:t>
            </a:r>
            <a:br>
              <a:rPr lang="en-GB"/>
            </a:br>
            <a:r>
              <a:rPr lang="en-GB"/>
              <a:t>WHOLE TRUTH.</a:t>
            </a:r>
            <a:endParaRPr lang="en-US"/>
          </a:p>
        </p:txBody>
      </p:sp>
      <p:sp>
        <p:nvSpPr>
          <p:cNvPr id="3" name="Subtitle 2">
            <a:extLst>
              <a:ext uri="{FF2B5EF4-FFF2-40B4-BE49-F238E27FC236}">
                <a16:creationId xmlns:a16="http://schemas.microsoft.com/office/drawing/2014/main" id="{9B7015BD-3BA4-8657-3478-DF36A14C7637}"/>
              </a:ext>
            </a:extLst>
          </p:cNvPr>
          <p:cNvSpPr>
            <a:spLocks noGrp="1"/>
          </p:cNvSpPr>
          <p:nvPr>
            <p:ph type="subTitle" idx="1"/>
          </p:nvPr>
        </p:nvSpPr>
        <p:spPr>
          <a:xfrm>
            <a:off x="826416" y="5018573"/>
            <a:ext cx="9144000" cy="1655762"/>
          </a:xfrm>
        </p:spPr>
        <p:txBody>
          <a:bodyPr/>
          <a:lstStyle>
            <a:lvl1pPr marL="0" indent="0" algn="l">
              <a:buNone/>
              <a:defRPr sz="2400" baseline="0">
                <a:solidFill>
                  <a:srgbClr val="0B283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70674784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599B5-C093-5C13-C359-481D0C106152}"/>
              </a:ext>
            </a:extLst>
          </p:cNvPr>
          <p:cNvSpPr>
            <a:spLocks noGrp="1"/>
          </p:cNvSpPr>
          <p:nvPr>
            <p:ph type="ctrTitle" hasCustomPrompt="1"/>
          </p:nvPr>
        </p:nvSpPr>
        <p:spPr>
          <a:xfrm>
            <a:off x="1133302" y="1170432"/>
            <a:ext cx="9168938" cy="4039447"/>
          </a:xfrm>
        </p:spPr>
        <p:txBody>
          <a:bodyPr anchor="b">
            <a:noAutofit/>
          </a:bodyPr>
          <a:lstStyle>
            <a:lvl1pPr algn="l">
              <a:lnSpc>
                <a:spcPct val="70000"/>
              </a:lnSpc>
              <a:defRPr sz="13800" baseline="0">
                <a:solidFill>
                  <a:srgbClr val="E0E31C"/>
                </a:solidFill>
              </a:defRPr>
            </a:lvl1pPr>
          </a:lstStyle>
          <a:p>
            <a:r>
              <a:rPr lang="en-GB"/>
              <a:t>Real people. Real science.</a:t>
            </a:r>
            <a:endParaRPr lang="en-US"/>
          </a:p>
        </p:txBody>
      </p:sp>
      <p:sp>
        <p:nvSpPr>
          <p:cNvPr id="3" name="Subtitle 2">
            <a:extLst>
              <a:ext uri="{FF2B5EF4-FFF2-40B4-BE49-F238E27FC236}">
                <a16:creationId xmlns:a16="http://schemas.microsoft.com/office/drawing/2014/main" id="{9B7015BD-3BA4-8657-3478-DF36A14C7637}"/>
              </a:ext>
            </a:extLst>
          </p:cNvPr>
          <p:cNvSpPr>
            <a:spLocks noGrp="1"/>
          </p:cNvSpPr>
          <p:nvPr>
            <p:ph type="subTitle" idx="1"/>
          </p:nvPr>
        </p:nvSpPr>
        <p:spPr>
          <a:xfrm>
            <a:off x="1133301" y="4949295"/>
            <a:ext cx="5907577" cy="1505238"/>
          </a:xfrm>
        </p:spPr>
        <p:txBody>
          <a:bodyPr/>
          <a:lstStyle>
            <a:lvl1pPr marL="0" indent="0" algn="l">
              <a:buNone/>
              <a:defRPr sz="2400" baseline="0">
                <a:solidFill>
                  <a:srgbClr val="E0E31C"/>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263912080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2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599B5-C093-5C13-C359-481D0C106152}"/>
              </a:ext>
            </a:extLst>
          </p:cNvPr>
          <p:cNvSpPr>
            <a:spLocks noGrp="1"/>
          </p:cNvSpPr>
          <p:nvPr>
            <p:ph type="ctrTitle" hasCustomPrompt="1"/>
          </p:nvPr>
        </p:nvSpPr>
        <p:spPr>
          <a:xfrm>
            <a:off x="1133302" y="1577947"/>
            <a:ext cx="10412522" cy="3904989"/>
          </a:xfrm>
        </p:spPr>
        <p:txBody>
          <a:bodyPr anchor="b">
            <a:noAutofit/>
          </a:bodyPr>
          <a:lstStyle>
            <a:lvl1pPr algn="l">
              <a:lnSpc>
                <a:spcPct val="70000"/>
              </a:lnSpc>
              <a:defRPr sz="13000" baseline="0">
                <a:solidFill>
                  <a:srgbClr val="E0E31C"/>
                </a:solidFill>
              </a:defRPr>
            </a:lvl1pPr>
          </a:lstStyle>
          <a:p>
            <a:r>
              <a:rPr lang="en-GB"/>
              <a:t>Real ingredients. </a:t>
            </a:r>
            <a:br>
              <a:rPr lang="en-GB"/>
            </a:br>
            <a:r>
              <a:rPr lang="en-GB"/>
              <a:t>Real people.</a:t>
            </a:r>
            <a:endParaRPr lang="en-US"/>
          </a:p>
        </p:txBody>
      </p:sp>
      <p:sp>
        <p:nvSpPr>
          <p:cNvPr id="3" name="Subtitle 2">
            <a:extLst>
              <a:ext uri="{FF2B5EF4-FFF2-40B4-BE49-F238E27FC236}">
                <a16:creationId xmlns:a16="http://schemas.microsoft.com/office/drawing/2014/main" id="{9B7015BD-3BA4-8657-3478-DF36A14C7637}"/>
              </a:ext>
            </a:extLst>
          </p:cNvPr>
          <p:cNvSpPr>
            <a:spLocks noGrp="1"/>
          </p:cNvSpPr>
          <p:nvPr>
            <p:ph type="subTitle" idx="1"/>
          </p:nvPr>
        </p:nvSpPr>
        <p:spPr>
          <a:xfrm>
            <a:off x="1133302" y="5270211"/>
            <a:ext cx="5986827" cy="1655762"/>
          </a:xfrm>
        </p:spPr>
        <p:txBody>
          <a:bodyPr/>
          <a:lstStyle>
            <a:lvl1pPr marL="0" indent="0" algn="l">
              <a:buNone/>
              <a:defRPr sz="2400" baseline="0">
                <a:solidFill>
                  <a:srgbClr val="E0E31C"/>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499150406"/>
      </p:ext>
    </p:extLst>
  </p:cSld>
  <p:clrMapOvr>
    <a:masterClrMapping/>
  </p:clrMapOvr>
  <p:extLst>
    <p:ext uri="{DCECCB84-F9BA-43D5-87BE-67443E8EF086}">
      <p15:sldGuideLst xmlns:p15="http://schemas.microsoft.com/office/powerpoint/2012/main">
        <p15:guide id="1" orient="horz" pos="2160">
          <p15:clr>
            <a:srgbClr val="FBAE40"/>
          </p15:clr>
        </p15:guide>
        <p15:guide id="2" pos="3863">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BFAFC-BAF2-9E18-BB2B-F3059BAC859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C200683-F624-FF66-6717-9465B4F95CC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309082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087C1-F43C-C98E-AE76-FA6DC21E2C70}"/>
              </a:ext>
            </a:extLst>
          </p:cNvPr>
          <p:cNvSpPr>
            <a:spLocks noGrp="1"/>
          </p:cNvSpPr>
          <p:nvPr>
            <p:ph type="title"/>
          </p:nvPr>
        </p:nvSpPr>
        <p:spPr>
          <a:xfrm>
            <a:off x="831850" y="1709738"/>
            <a:ext cx="10515600" cy="2852737"/>
          </a:xfrm>
        </p:spPr>
        <p:txBody>
          <a:bodyPr anchor="b"/>
          <a:lstStyle>
            <a:lvl1pPr>
              <a:defRPr sz="6000" baseline="0">
                <a:solidFill>
                  <a:srgbClr val="E0E31C"/>
                </a:solidFill>
              </a:defRPr>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1A7C9BD-9E3A-C60E-19B9-11076FDD3404}"/>
              </a:ext>
            </a:extLst>
          </p:cNvPr>
          <p:cNvSpPr>
            <a:spLocks noGrp="1"/>
          </p:cNvSpPr>
          <p:nvPr>
            <p:ph type="body" idx="1"/>
          </p:nvPr>
        </p:nvSpPr>
        <p:spPr>
          <a:xfrm>
            <a:off x="831850" y="4589463"/>
            <a:ext cx="10515600" cy="1500187"/>
          </a:xfrm>
        </p:spPr>
        <p:txBody>
          <a:bodyPr/>
          <a:lstStyle>
            <a:lvl1pPr marL="0" indent="0">
              <a:buNone/>
              <a:defRPr sz="2400" baseline="0">
                <a:solidFill>
                  <a:srgbClr val="FFFFFF"/>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Tree>
    <p:extLst>
      <p:ext uri="{BB962C8B-B14F-4D97-AF65-F5344CB8AC3E}">
        <p14:creationId xmlns:p14="http://schemas.microsoft.com/office/powerpoint/2010/main" val="20333013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E94C4-2101-FAA8-EBED-5ED988720EA9}"/>
              </a:ext>
            </a:extLst>
          </p:cNvPr>
          <p:cNvSpPr>
            <a:spLocks noGrp="1"/>
          </p:cNvSpPr>
          <p:nvPr>
            <p:ph type="title"/>
          </p:nvPr>
        </p:nvSpPr>
        <p:spPr/>
        <p:txBody>
          <a:bodyPr/>
          <a:lstStyle>
            <a:lvl1pPr>
              <a:defRPr baseline="0">
                <a:solidFill>
                  <a:srgbClr val="E0E31C"/>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B2988D5-46F2-6ACD-2835-ACCAB532D232}"/>
              </a:ext>
            </a:extLst>
          </p:cNvPr>
          <p:cNvSpPr>
            <a:spLocks noGrp="1"/>
          </p:cNvSpPr>
          <p:nvPr>
            <p:ph sz="half" idx="1"/>
          </p:nvPr>
        </p:nvSpPr>
        <p:spPr>
          <a:xfrm>
            <a:off x="838200" y="1825625"/>
            <a:ext cx="5181600" cy="4351338"/>
          </a:xfrm>
        </p:spPr>
        <p:txBody>
          <a:bodyPr/>
          <a:lstStyle>
            <a:lvl1pPr>
              <a:defRPr baseline="0">
                <a:solidFill>
                  <a:schemeClr val="bg1"/>
                </a:solidFill>
              </a:defRPr>
            </a:lvl1pPr>
            <a:lvl2pPr>
              <a:defRPr baseline="0">
                <a:solidFill>
                  <a:schemeClr val="bg1"/>
                </a:solidFill>
              </a:defRPr>
            </a:lvl2pPr>
            <a:lvl3pPr>
              <a:defRPr baseline="0">
                <a:solidFill>
                  <a:schemeClr val="bg1"/>
                </a:solidFill>
              </a:defRPr>
            </a:lvl3pPr>
            <a:lvl4pPr>
              <a:defRPr baseline="0">
                <a:solidFill>
                  <a:schemeClr val="bg1"/>
                </a:solidFill>
              </a:defRPr>
            </a:lvl4pPr>
            <a:lvl5pPr>
              <a:defRPr baseline="0">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ABA8A39-6DFB-90BA-7BF1-9FFF3AA1FC6F}"/>
              </a:ext>
            </a:extLst>
          </p:cNvPr>
          <p:cNvSpPr>
            <a:spLocks noGrp="1"/>
          </p:cNvSpPr>
          <p:nvPr>
            <p:ph sz="half" idx="2"/>
          </p:nvPr>
        </p:nvSpPr>
        <p:spPr>
          <a:xfrm>
            <a:off x="6172200" y="1825625"/>
            <a:ext cx="5181600" cy="4351338"/>
          </a:xfrm>
        </p:spPr>
        <p:txBody>
          <a:bodyPr/>
          <a:lstStyle>
            <a:lvl1pPr>
              <a:defRPr baseline="0">
                <a:solidFill>
                  <a:schemeClr val="bg1"/>
                </a:solidFill>
              </a:defRPr>
            </a:lvl1pPr>
            <a:lvl2pPr>
              <a:defRPr baseline="0">
                <a:solidFill>
                  <a:schemeClr val="bg1"/>
                </a:solidFill>
              </a:defRPr>
            </a:lvl2pPr>
            <a:lvl3pPr>
              <a:defRPr baseline="0">
                <a:solidFill>
                  <a:schemeClr val="bg1"/>
                </a:solidFill>
              </a:defRPr>
            </a:lvl3pPr>
            <a:lvl4pPr>
              <a:defRPr baseline="0">
                <a:solidFill>
                  <a:schemeClr val="bg1"/>
                </a:solidFill>
              </a:defRPr>
            </a:lvl4pPr>
            <a:lvl5pPr>
              <a:defRPr baseline="0">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618440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0F5AE-AA1E-CEB9-F039-F6AE342689B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8BDFB9C-2D8E-7A4B-7056-306532BAE57D}"/>
              </a:ext>
            </a:extLst>
          </p:cNvPr>
          <p:cNvSpPr>
            <a:spLocks noGrp="1"/>
          </p:cNvSpPr>
          <p:nvPr>
            <p:ph type="body" idx="1"/>
          </p:nvPr>
        </p:nvSpPr>
        <p:spPr>
          <a:xfrm>
            <a:off x="839788" y="1681163"/>
            <a:ext cx="5157787" cy="823912"/>
          </a:xfrm>
        </p:spPr>
        <p:txBody>
          <a:bodyPr anchor="b"/>
          <a:lstStyle>
            <a:lvl1pPr marL="0" indent="0">
              <a:buNone/>
              <a:defRPr sz="2400" b="1" baseline="0">
                <a:latin typeface="Built Titling Rg" panose="020B0206030202080204" pitchFamily="34"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86A03A-CF29-6BB6-70C6-0D43D8AD9E3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5">
            <a:extLst>
              <a:ext uri="{FF2B5EF4-FFF2-40B4-BE49-F238E27FC236}">
                <a16:creationId xmlns:a16="http://schemas.microsoft.com/office/drawing/2014/main" id="{3DD68B77-8CDD-99A1-6AB9-97817FF8313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Text Placeholder 2">
            <a:extLst>
              <a:ext uri="{FF2B5EF4-FFF2-40B4-BE49-F238E27FC236}">
                <a16:creationId xmlns:a16="http://schemas.microsoft.com/office/drawing/2014/main" id="{89E1A726-CB95-5B1F-45D9-B404B2F119EE}"/>
              </a:ext>
            </a:extLst>
          </p:cNvPr>
          <p:cNvSpPr>
            <a:spLocks noGrp="1"/>
          </p:cNvSpPr>
          <p:nvPr>
            <p:ph type="body" idx="10"/>
          </p:nvPr>
        </p:nvSpPr>
        <p:spPr>
          <a:xfrm>
            <a:off x="6179184" y="1681163"/>
            <a:ext cx="5183188" cy="823912"/>
          </a:xfrm>
        </p:spPr>
        <p:txBody>
          <a:bodyPr anchor="b"/>
          <a:lstStyle>
            <a:lvl1pPr marL="0" indent="0">
              <a:buNone/>
              <a:defRPr sz="2400" b="1" baseline="0">
                <a:latin typeface="Built Titling Rg" panose="020B0206030202080204" pitchFamily="34"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Tree>
    <p:extLst>
      <p:ext uri="{BB962C8B-B14F-4D97-AF65-F5344CB8AC3E}">
        <p14:creationId xmlns:p14="http://schemas.microsoft.com/office/powerpoint/2010/main" val="18460843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F903B-40E2-367D-FA8F-C58D5E6846D5}"/>
              </a:ext>
            </a:extLst>
          </p:cNvPr>
          <p:cNvSpPr>
            <a:spLocks noGrp="1"/>
          </p:cNvSpPr>
          <p:nvPr>
            <p:ph type="title"/>
          </p:nvPr>
        </p:nvSpPr>
        <p:spPr/>
        <p:txBody>
          <a:bodyPr/>
          <a:lstStyle>
            <a:lvl1pPr>
              <a:defRPr baseline="0">
                <a:solidFill>
                  <a:srgbClr val="E0E31C"/>
                </a:solidFill>
              </a:defRPr>
            </a:lvl1pPr>
          </a:lstStyle>
          <a:p>
            <a:r>
              <a:rPr lang="en-GB"/>
              <a:t>Click to edit Master title style</a:t>
            </a:r>
            <a:endParaRPr lang="en-US"/>
          </a:p>
        </p:txBody>
      </p:sp>
    </p:spTree>
    <p:extLst>
      <p:ext uri="{BB962C8B-B14F-4D97-AF65-F5344CB8AC3E}">
        <p14:creationId xmlns:p14="http://schemas.microsoft.com/office/powerpoint/2010/main" val="4787852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02139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5D208-073C-B370-3148-6D730078F932}"/>
              </a:ext>
            </a:extLst>
          </p:cNvPr>
          <p:cNvSpPr>
            <a:spLocks noGrp="1"/>
          </p:cNvSpPr>
          <p:nvPr>
            <p:ph type="title"/>
          </p:nvPr>
        </p:nvSpPr>
        <p:spPr>
          <a:xfrm>
            <a:off x="839788" y="457200"/>
            <a:ext cx="3932237" cy="1600200"/>
          </a:xfrm>
        </p:spPr>
        <p:txBody>
          <a:bodyPr anchor="b"/>
          <a:lstStyle>
            <a:lvl1pPr>
              <a:defRPr sz="3200" baseline="0">
                <a:solidFill>
                  <a:srgbClr val="E0E31C"/>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0A916FA-FEA2-3199-CE35-D9F2F23310CA}"/>
              </a:ext>
            </a:extLst>
          </p:cNvPr>
          <p:cNvSpPr>
            <a:spLocks noGrp="1"/>
          </p:cNvSpPr>
          <p:nvPr>
            <p:ph idx="1"/>
          </p:nvPr>
        </p:nvSpPr>
        <p:spPr>
          <a:xfrm>
            <a:off x="5183188" y="987425"/>
            <a:ext cx="6172200" cy="4873625"/>
          </a:xfrm>
        </p:spPr>
        <p:txBody>
          <a:bodyPr/>
          <a:lstStyle>
            <a:lvl1pPr>
              <a:defRPr sz="3200" baseline="0">
                <a:solidFill>
                  <a:schemeClr val="bg1"/>
                </a:solidFill>
              </a:defRPr>
            </a:lvl1pPr>
            <a:lvl2pPr>
              <a:defRPr sz="2800" baseline="0">
                <a:solidFill>
                  <a:schemeClr val="bg1"/>
                </a:solidFill>
              </a:defRPr>
            </a:lvl2pPr>
            <a:lvl3pPr>
              <a:defRPr sz="2400" baseline="0">
                <a:solidFill>
                  <a:schemeClr val="bg1"/>
                </a:solidFill>
              </a:defRPr>
            </a:lvl3pPr>
            <a:lvl4pPr>
              <a:defRPr sz="2000" baseline="0">
                <a:solidFill>
                  <a:schemeClr val="bg1"/>
                </a:solidFill>
              </a:defRPr>
            </a:lvl4pPr>
            <a:lvl5pPr>
              <a:defRPr sz="2000" baseline="0">
                <a:solidFill>
                  <a:schemeClr val="bg1"/>
                </a:solidFill>
              </a:defRPr>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6D007A2-AB68-6568-1521-8418D5104B4E}"/>
              </a:ext>
            </a:extLst>
          </p:cNvPr>
          <p:cNvSpPr>
            <a:spLocks noGrp="1"/>
          </p:cNvSpPr>
          <p:nvPr>
            <p:ph type="body" sz="half" idx="2"/>
          </p:nvPr>
        </p:nvSpPr>
        <p:spPr>
          <a:xfrm>
            <a:off x="839788" y="2057400"/>
            <a:ext cx="3932237" cy="3811588"/>
          </a:xfrm>
        </p:spPr>
        <p:txBody>
          <a:bodyPr/>
          <a:lstStyle>
            <a:lvl1pPr marL="0" indent="0">
              <a:buNone/>
              <a:defRPr sz="1600" baseline="0">
                <a:solidFill>
                  <a:schemeClr val="bg1"/>
                </a:solidFill>
                <a:latin typeface="Gotham Black" panose="02000604030000020004"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69802956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6EA8B-B1E3-61A4-96DF-C182BA20CD3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341E7D2-D3CC-0740-A9C0-10F8E14033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B8C8A79-9285-C4AA-497A-78F64F9D55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421697198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81273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pSp>
        <p:nvGrpSpPr>
          <p:cNvPr id="7" name="Group 9">
            <a:extLst>
              <a:ext uri="{FF2B5EF4-FFF2-40B4-BE49-F238E27FC236}">
                <a16:creationId xmlns:a16="http://schemas.microsoft.com/office/drawing/2014/main" id="{D4777F0C-36D0-10D2-4A7F-43DDCAA98287}"/>
              </a:ext>
            </a:extLst>
          </p:cNvPr>
          <p:cNvGrpSpPr/>
          <p:nvPr userDrawn="1"/>
        </p:nvGrpSpPr>
        <p:grpSpPr>
          <a:xfrm>
            <a:off x="980349" y="1078617"/>
            <a:ext cx="329711" cy="329711"/>
            <a:chOff x="0" y="0"/>
            <a:chExt cx="6350000" cy="6350000"/>
          </a:xfrm>
          <a:solidFill>
            <a:srgbClr val="EC008C">
              <a:alpha val="84706"/>
            </a:srgbClr>
          </a:solidFill>
        </p:grpSpPr>
        <p:sp>
          <p:nvSpPr>
            <p:cNvPr id="8" name="Freeform 10">
              <a:extLst>
                <a:ext uri="{FF2B5EF4-FFF2-40B4-BE49-F238E27FC236}">
                  <a16:creationId xmlns:a16="http://schemas.microsoft.com/office/drawing/2014/main" id="{12702FE2-697E-2BC5-336D-643518A1050E}"/>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1">
            <a:extLst>
              <a:ext uri="{FF2B5EF4-FFF2-40B4-BE49-F238E27FC236}">
                <a16:creationId xmlns:a16="http://schemas.microsoft.com/office/drawing/2014/main" id="{B7BCF540-80E2-FD7D-3CDD-56F7CB97B9C8}"/>
              </a:ext>
            </a:extLst>
          </p:cNvPr>
          <p:cNvGrpSpPr/>
          <p:nvPr userDrawn="1"/>
        </p:nvGrpSpPr>
        <p:grpSpPr>
          <a:xfrm>
            <a:off x="1211253" y="1078617"/>
            <a:ext cx="329711" cy="329711"/>
            <a:chOff x="0" y="0"/>
            <a:chExt cx="6350000" cy="6350000"/>
          </a:xfrm>
          <a:solidFill>
            <a:srgbClr val="EC008C">
              <a:alpha val="84706"/>
            </a:srgbClr>
          </a:solidFill>
        </p:grpSpPr>
        <p:sp>
          <p:nvSpPr>
            <p:cNvPr id="10" name="Freeform 12">
              <a:extLst>
                <a:ext uri="{FF2B5EF4-FFF2-40B4-BE49-F238E27FC236}">
                  <a16:creationId xmlns:a16="http://schemas.microsoft.com/office/drawing/2014/main" id="{0E132E34-3F31-0C5F-3D14-9E76D69774D0}"/>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11" name="Group 13">
            <a:extLst>
              <a:ext uri="{FF2B5EF4-FFF2-40B4-BE49-F238E27FC236}">
                <a16:creationId xmlns:a16="http://schemas.microsoft.com/office/drawing/2014/main" id="{CA3D67F7-899F-A173-DEB0-BA83FEB686E1}"/>
              </a:ext>
            </a:extLst>
          </p:cNvPr>
          <p:cNvGrpSpPr/>
          <p:nvPr userDrawn="1"/>
        </p:nvGrpSpPr>
        <p:grpSpPr>
          <a:xfrm>
            <a:off x="1442156" y="1078617"/>
            <a:ext cx="329711" cy="329711"/>
            <a:chOff x="0" y="0"/>
            <a:chExt cx="6350000" cy="6350000"/>
          </a:xfrm>
          <a:solidFill>
            <a:srgbClr val="EC008C">
              <a:alpha val="84706"/>
            </a:srgbClr>
          </a:solidFill>
        </p:grpSpPr>
        <p:sp>
          <p:nvSpPr>
            <p:cNvPr id="12" name="Freeform 14">
              <a:extLst>
                <a:ext uri="{FF2B5EF4-FFF2-40B4-BE49-F238E27FC236}">
                  <a16:creationId xmlns:a16="http://schemas.microsoft.com/office/drawing/2014/main" id="{58CC486F-154B-0853-1534-ADDBA4C2D577}"/>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3" name="TextBox 25">
            <a:extLst>
              <a:ext uri="{FF2B5EF4-FFF2-40B4-BE49-F238E27FC236}">
                <a16:creationId xmlns:a16="http://schemas.microsoft.com/office/drawing/2014/main" id="{2ECD81AD-F96F-0C86-F703-B059598E7D2B}"/>
              </a:ext>
            </a:extLst>
          </p:cNvPr>
          <p:cNvSpPr txBox="1"/>
          <p:nvPr userDrawn="1"/>
        </p:nvSpPr>
        <p:spPr>
          <a:xfrm>
            <a:off x="980349" y="325415"/>
            <a:ext cx="1481001" cy="178510"/>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4" name="Freeform 5">
            <a:extLst>
              <a:ext uri="{FF2B5EF4-FFF2-40B4-BE49-F238E27FC236}">
                <a16:creationId xmlns:a16="http://schemas.microsoft.com/office/drawing/2014/main" id="{9AD520C0-3280-26BA-6EB7-CF7E30B01C3D}"/>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txBody>
          <a:bodyPr/>
          <a:lstStyle/>
          <a:p>
            <a:endParaRPr lang="en-NZ"/>
          </a:p>
        </p:txBody>
      </p:sp>
      <p:pic>
        <p:nvPicPr>
          <p:cNvPr id="15" name="Picture 14">
            <a:extLst>
              <a:ext uri="{FF2B5EF4-FFF2-40B4-BE49-F238E27FC236}">
                <a16:creationId xmlns:a16="http://schemas.microsoft.com/office/drawing/2014/main" id="{A1D0140F-0526-ABC9-116B-3BBF8547EE84}"/>
              </a:ext>
            </a:extLst>
          </p:cNvPr>
          <p:cNvPicPr>
            <a:picLocks noChangeAspect="1"/>
          </p:cNvPicPr>
          <p:nvPr userDrawn="1"/>
        </p:nvPicPr>
        <p:blipFill>
          <a:blip r:embed="rId3">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16" name="Freeform 2">
            <a:extLst>
              <a:ext uri="{FF2B5EF4-FFF2-40B4-BE49-F238E27FC236}">
                <a16:creationId xmlns:a16="http://schemas.microsoft.com/office/drawing/2014/main" id="{A5075BC5-C4DC-8E43-163C-6C3787AE21D6}"/>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spTree>
    <p:extLst>
      <p:ext uri="{BB962C8B-B14F-4D97-AF65-F5344CB8AC3E}">
        <p14:creationId xmlns:p14="http://schemas.microsoft.com/office/powerpoint/2010/main" val="39772489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41674C9-E082-3076-D986-C99ED4FF27CB}"/>
              </a:ext>
            </a:extLst>
          </p:cNvPr>
          <p:cNvPicPr>
            <a:picLocks noChangeAspect="1"/>
          </p:cNvPicPr>
          <p:nvPr userDrawn="1"/>
        </p:nvPicPr>
        <p:blipFill>
          <a:blip r:embed="rId2"/>
          <a:srcRect t="24999"/>
          <a:stretch/>
        </p:blipFill>
        <p:spPr>
          <a:xfrm>
            <a:off x="0" y="0"/>
            <a:ext cx="12179313" cy="6858001"/>
          </a:xfrm>
          <a:prstGeom prst="rect">
            <a:avLst/>
          </a:prstGeom>
        </p:spPr>
      </p:pic>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4">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5"/>
                </a:ext>
              </a:extLst>
            </a:blip>
            <a:srcRect/>
            <a:stretch>
              <a:fillRect/>
            </a:stretch>
          </a:blipFill>
        </p:spPr>
        <p:txBody>
          <a:bodyPr/>
          <a:lstStyle/>
          <a:p>
            <a:endParaRPr lang="en-NZ"/>
          </a:p>
        </p:txBody>
      </p:sp>
    </p:spTree>
    <p:extLst>
      <p:ext uri="{BB962C8B-B14F-4D97-AF65-F5344CB8AC3E}">
        <p14:creationId xmlns:p14="http://schemas.microsoft.com/office/powerpoint/2010/main" val="39840217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3">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sp>
    </p:spTree>
    <p:extLst>
      <p:ext uri="{BB962C8B-B14F-4D97-AF65-F5344CB8AC3E}">
        <p14:creationId xmlns:p14="http://schemas.microsoft.com/office/powerpoint/2010/main" val="26085042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51884-4DA9-24BC-FE13-482AF209AD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DA7AC58-8529-DD83-908A-98FEBDAC01B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0B8D27-7388-55E5-72AD-099860A2D780}"/>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D893C1A6-0042-A1E6-E6D5-333D2035C8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F450D6-DDBC-2005-1E4A-82ACDE201DF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8306781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D51F1-D6CE-65AC-DB41-6DCDA9AA5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C779AA-7EE4-ABFA-9EB1-6E01A0CF1B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52AB15-D3C0-3870-A631-6420701932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FE131C1-15BB-431A-1C82-4BD2E4C9789A}"/>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7F9232B4-25C7-D4CB-7552-BF723F4552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44B66B-A5D5-EAD1-6A28-EC006807B4B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9242555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16D37-3FB8-8CAE-2B06-C38E881A556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FA8B3A-5394-DADB-524B-EE5F682E1A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F77923-C8D6-E4AC-E332-AFEFDD4050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4345DDD-E332-BB8D-3373-660056565C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7EE8CE-A969-C2F3-E372-4B310653E8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CDFECA-7E42-8744-3886-A786D7EB25DC}"/>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8" name="Footer Placeholder 7">
            <a:extLst>
              <a:ext uri="{FF2B5EF4-FFF2-40B4-BE49-F238E27FC236}">
                <a16:creationId xmlns:a16="http://schemas.microsoft.com/office/drawing/2014/main" id="{488E1A50-2DB8-AF13-A38B-FE5A6EE366E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D4B6592-8804-76E7-5763-6027722A38B2}"/>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4795874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4AFA3-C81A-5BE8-7963-8C33A8EE9D1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EF092C4-F0A3-D53B-8759-E85C1A089DCC}"/>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4" name="Footer Placeholder 3">
            <a:extLst>
              <a:ext uri="{FF2B5EF4-FFF2-40B4-BE49-F238E27FC236}">
                <a16:creationId xmlns:a16="http://schemas.microsoft.com/office/drawing/2014/main" id="{F54B4F55-8332-58BE-BA37-CA265A8E9C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60A6D99-66DF-BD7D-B88C-99CC8D07856E}"/>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41979681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9">
            <a:extLst>
              <a:ext uri="{FF2B5EF4-FFF2-40B4-BE49-F238E27FC236}">
                <a16:creationId xmlns:a16="http://schemas.microsoft.com/office/drawing/2014/main" id="{780CA926-2D1B-5D22-B55A-FC44B8C54F13}"/>
              </a:ext>
            </a:extLst>
          </p:cNvPr>
          <p:cNvGrpSpPr/>
          <p:nvPr userDrawn="1"/>
        </p:nvGrpSpPr>
        <p:grpSpPr>
          <a:xfrm>
            <a:off x="980349" y="1078617"/>
            <a:ext cx="329711" cy="329711"/>
            <a:chOff x="0" y="0"/>
            <a:chExt cx="6350000" cy="6350000"/>
          </a:xfrm>
          <a:solidFill>
            <a:srgbClr val="EC008C">
              <a:alpha val="84706"/>
            </a:srgbClr>
          </a:solidFill>
        </p:grpSpPr>
        <p:sp>
          <p:nvSpPr>
            <p:cNvPr id="6" name="Freeform 10">
              <a:extLst>
                <a:ext uri="{FF2B5EF4-FFF2-40B4-BE49-F238E27FC236}">
                  <a16:creationId xmlns:a16="http://schemas.microsoft.com/office/drawing/2014/main" id="{C7F5AE31-5012-6671-164B-5C5299628764}"/>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7" name="Group 11">
            <a:extLst>
              <a:ext uri="{FF2B5EF4-FFF2-40B4-BE49-F238E27FC236}">
                <a16:creationId xmlns:a16="http://schemas.microsoft.com/office/drawing/2014/main" id="{59C86EA1-C8DA-5066-A257-D0A19D642DE5}"/>
              </a:ext>
            </a:extLst>
          </p:cNvPr>
          <p:cNvGrpSpPr/>
          <p:nvPr userDrawn="1"/>
        </p:nvGrpSpPr>
        <p:grpSpPr>
          <a:xfrm>
            <a:off x="1211253" y="1078617"/>
            <a:ext cx="329711" cy="329711"/>
            <a:chOff x="0" y="0"/>
            <a:chExt cx="6350000" cy="6350000"/>
          </a:xfrm>
          <a:solidFill>
            <a:srgbClr val="EC008C">
              <a:alpha val="84706"/>
            </a:srgbClr>
          </a:solidFill>
        </p:grpSpPr>
        <p:sp>
          <p:nvSpPr>
            <p:cNvPr id="8" name="Freeform 12">
              <a:extLst>
                <a:ext uri="{FF2B5EF4-FFF2-40B4-BE49-F238E27FC236}">
                  <a16:creationId xmlns:a16="http://schemas.microsoft.com/office/drawing/2014/main" id="{A8E62C15-1D5E-B0B5-E96E-5028E98813BA}"/>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3">
            <a:extLst>
              <a:ext uri="{FF2B5EF4-FFF2-40B4-BE49-F238E27FC236}">
                <a16:creationId xmlns:a16="http://schemas.microsoft.com/office/drawing/2014/main" id="{61AC3373-B771-5F3F-E150-5039F5C7687B}"/>
              </a:ext>
            </a:extLst>
          </p:cNvPr>
          <p:cNvGrpSpPr/>
          <p:nvPr userDrawn="1"/>
        </p:nvGrpSpPr>
        <p:grpSpPr>
          <a:xfrm>
            <a:off x="1442156" y="1078617"/>
            <a:ext cx="329711" cy="329711"/>
            <a:chOff x="0" y="0"/>
            <a:chExt cx="6350000" cy="6350000"/>
          </a:xfrm>
          <a:solidFill>
            <a:srgbClr val="EC008C">
              <a:alpha val="84706"/>
            </a:srgbClr>
          </a:solidFill>
        </p:grpSpPr>
        <p:sp>
          <p:nvSpPr>
            <p:cNvPr id="10" name="Freeform 14">
              <a:extLst>
                <a:ext uri="{FF2B5EF4-FFF2-40B4-BE49-F238E27FC236}">
                  <a16:creationId xmlns:a16="http://schemas.microsoft.com/office/drawing/2014/main" id="{1BFCF2E9-998E-276B-11B4-CC08D1AA4EAF}"/>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1" name="TextBox 25">
            <a:extLst>
              <a:ext uri="{FF2B5EF4-FFF2-40B4-BE49-F238E27FC236}">
                <a16:creationId xmlns:a16="http://schemas.microsoft.com/office/drawing/2014/main" id="{255A9715-85C2-0FB2-507D-C657410F3C59}"/>
              </a:ext>
            </a:extLst>
          </p:cNvPr>
          <p:cNvSpPr txBox="1"/>
          <p:nvPr userDrawn="1"/>
        </p:nvSpPr>
        <p:spPr>
          <a:xfrm>
            <a:off x="980349" y="325415"/>
            <a:ext cx="1481001" cy="182166"/>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2" name="Freeform 5">
            <a:extLst>
              <a:ext uri="{FF2B5EF4-FFF2-40B4-BE49-F238E27FC236}">
                <a16:creationId xmlns:a16="http://schemas.microsoft.com/office/drawing/2014/main" id="{27CF4BE5-6ECE-27F3-36CA-0080B89BF754}"/>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txBody>
          <a:bodyPr/>
          <a:lstStyle/>
          <a:p>
            <a:endParaRPr lang="en-NZ"/>
          </a:p>
        </p:txBody>
      </p:sp>
      <p:pic>
        <p:nvPicPr>
          <p:cNvPr id="13" name="Picture 12">
            <a:extLst>
              <a:ext uri="{FF2B5EF4-FFF2-40B4-BE49-F238E27FC236}">
                <a16:creationId xmlns:a16="http://schemas.microsoft.com/office/drawing/2014/main" id="{4C1F89AA-31E5-719B-C7F6-4F34C57BC5D8}"/>
              </a:ext>
            </a:extLst>
          </p:cNvPr>
          <p:cNvPicPr>
            <a:picLocks noChangeAspect="1"/>
          </p:cNvPicPr>
          <p:nvPr userDrawn="1"/>
        </p:nvPicPr>
        <p:blipFill>
          <a:blip r:embed="rId3">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14" name="Freeform 2">
            <a:extLst>
              <a:ext uri="{FF2B5EF4-FFF2-40B4-BE49-F238E27FC236}">
                <a16:creationId xmlns:a16="http://schemas.microsoft.com/office/drawing/2014/main" id="{4EA8613E-9095-293A-A398-DCD4582BC11A}"/>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spTree>
    <p:extLst>
      <p:ext uri="{BB962C8B-B14F-4D97-AF65-F5344CB8AC3E}">
        <p14:creationId xmlns:p14="http://schemas.microsoft.com/office/powerpoint/2010/main" val="91713697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AAD8D-9C63-63E9-D2BF-EBB763FEBA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2BBE966-605D-90D9-092B-ABCD4F16CB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BCD70F2-8742-FC09-8CA8-FDF854DFD0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25CC0E-7E59-7781-E578-4B6FA6C171E6}"/>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5A960BDA-8D3D-86B7-BA99-CCD74491F5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F9D105-C809-7614-F28C-9E2569F8ECC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9006319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73C2B-67B2-F57F-D8AF-99970CADF8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DE748B7-E55B-9FF1-8F4F-20EF93A2D8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E768EE-659F-312C-F080-1C61B916A3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BFC65-0C88-A2CA-A05E-B6A4F9E82FDD}"/>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655318A9-97FD-1611-9092-AB12570F4E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032A8A-CCC9-4BE3-C087-B3DF9BE0DC3A}"/>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00786074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90340-88F4-ABD5-1074-422B03FEDD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6A1CCC1-B983-A220-2815-3BF69987E3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3E775D-3284-8381-81B5-7CFB15D4DF42}"/>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8F81201A-3F19-2DD8-92FD-E167BEAA30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67571-B554-104F-F86D-648987AC4334}"/>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51225318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A9150F-1914-9BE2-75A2-F3B147C406B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35E63F-25FF-D22A-2004-244E1C6A01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97E300-3810-DD80-AB68-C252CAD36407}"/>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A220A2E9-AA41-561A-940E-E55EDC7FCE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6C2713-BCEC-D6C5-03BD-8CC246F890D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1090092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pSp>
        <p:nvGrpSpPr>
          <p:cNvPr id="7" name="Group 9">
            <a:extLst>
              <a:ext uri="{FF2B5EF4-FFF2-40B4-BE49-F238E27FC236}">
                <a16:creationId xmlns:a16="http://schemas.microsoft.com/office/drawing/2014/main" id="{D4777F0C-36D0-10D2-4A7F-43DDCAA98287}"/>
              </a:ext>
            </a:extLst>
          </p:cNvPr>
          <p:cNvGrpSpPr/>
          <p:nvPr userDrawn="1"/>
        </p:nvGrpSpPr>
        <p:grpSpPr>
          <a:xfrm>
            <a:off x="980349" y="1078617"/>
            <a:ext cx="329711" cy="329711"/>
            <a:chOff x="0" y="0"/>
            <a:chExt cx="6350000" cy="6350000"/>
          </a:xfrm>
          <a:solidFill>
            <a:srgbClr val="EC008C">
              <a:alpha val="84706"/>
            </a:srgbClr>
          </a:solidFill>
        </p:grpSpPr>
        <p:sp>
          <p:nvSpPr>
            <p:cNvPr id="8" name="Freeform 10">
              <a:extLst>
                <a:ext uri="{FF2B5EF4-FFF2-40B4-BE49-F238E27FC236}">
                  <a16:creationId xmlns:a16="http://schemas.microsoft.com/office/drawing/2014/main" id="{12702FE2-697E-2BC5-336D-643518A1050E}"/>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1">
            <a:extLst>
              <a:ext uri="{FF2B5EF4-FFF2-40B4-BE49-F238E27FC236}">
                <a16:creationId xmlns:a16="http://schemas.microsoft.com/office/drawing/2014/main" id="{B7BCF540-80E2-FD7D-3CDD-56F7CB97B9C8}"/>
              </a:ext>
            </a:extLst>
          </p:cNvPr>
          <p:cNvGrpSpPr/>
          <p:nvPr userDrawn="1"/>
        </p:nvGrpSpPr>
        <p:grpSpPr>
          <a:xfrm>
            <a:off x="1211253" y="1078617"/>
            <a:ext cx="329711" cy="329711"/>
            <a:chOff x="0" y="0"/>
            <a:chExt cx="6350000" cy="6350000"/>
          </a:xfrm>
          <a:solidFill>
            <a:srgbClr val="EC008C">
              <a:alpha val="84706"/>
            </a:srgbClr>
          </a:solidFill>
        </p:grpSpPr>
        <p:sp>
          <p:nvSpPr>
            <p:cNvPr id="10" name="Freeform 12">
              <a:extLst>
                <a:ext uri="{FF2B5EF4-FFF2-40B4-BE49-F238E27FC236}">
                  <a16:creationId xmlns:a16="http://schemas.microsoft.com/office/drawing/2014/main" id="{0E132E34-3F31-0C5F-3D14-9E76D69774D0}"/>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11" name="Group 13">
            <a:extLst>
              <a:ext uri="{FF2B5EF4-FFF2-40B4-BE49-F238E27FC236}">
                <a16:creationId xmlns:a16="http://schemas.microsoft.com/office/drawing/2014/main" id="{CA3D67F7-899F-A173-DEB0-BA83FEB686E1}"/>
              </a:ext>
            </a:extLst>
          </p:cNvPr>
          <p:cNvGrpSpPr/>
          <p:nvPr userDrawn="1"/>
        </p:nvGrpSpPr>
        <p:grpSpPr>
          <a:xfrm>
            <a:off x="1442156" y="1078617"/>
            <a:ext cx="329711" cy="329711"/>
            <a:chOff x="0" y="0"/>
            <a:chExt cx="6350000" cy="6350000"/>
          </a:xfrm>
          <a:solidFill>
            <a:srgbClr val="EC008C">
              <a:alpha val="84706"/>
            </a:srgbClr>
          </a:solidFill>
        </p:grpSpPr>
        <p:sp>
          <p:nvSpPr>
            <p:cNvPr id="12" name="Freeform 14">
              <a:extLst>
                <a:ext uri="{FF2B5EF4-FFF2-40B4-BE49-F238E27FC236}">
                  <a16:creationId xmlns:a16="http://schemas.microsoft.com/office/drawing/2014/main" id="{58CC486F-154B-0853-1534-ADDBA4C2D577}"/>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3" name="TextBox 25">
            <a:extLst>
              <a:ext uri="{FF2B5EF4-FFF2-40B4-BE49-F238E27FC236}">
                <a16:creationId xmlns:a16="http://schemas.microsoft.com/office/drawing/2014/main" id="{2ECD81AD-F96F-0C86-F703-B059598E7D2B}"/>
              </a:ext>
            </a:extLst>
          </p:cNvPr>
          <p:cNvSpPr txBox="1"/>
          <p:nvPr userDrawn="1"/>
        </p:nvSpPr>
        <p:spPr>
          <a:xfrm>
            <a:off x="980349" y="325415"/>
            <a:ext cx="1481001" cy="178510"/>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4" name="Freeform 5">
            <a:extLst>
              <a:ext uri="{FF2B5EF4-FFF2-40B4-BE49-F238E27FC236}">
                <a16:creationId xmlns:a16="http://schemas.microsoft.com/office/drawing/2014/main" id="{9AD520C0-3280-26BA-6EB7-CF7E30B01C3D}"/>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txBody>
          <a:bodyPr/>
          <a:lstStyle/>
          <a:p>
            <a:endParaRPr lang="en-NZ"/>
          </a:p>
        </p:txBody>
      </p:sp>
      <p:pic>
        <p:nvPicPr>
          <p:cNvPr id="15" name="Picture 14">
            <a:extLst>
              <a:ext uri="{FF2B5EF4-FFF2-40B4-BE49-F238E27FC236}">
                <a16:creationId xmlns:a16="http://schemas.microsoft.com/office/drawing/2014/main" id="{A1D0140F-0526-ABC9-116B-3BBF8547EE8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16" name="Freeform 2">
            <a:extLst>
              <a:ext uri="{FF2B5EF4-FFF2-40B4-BE49-F238E27FC236}">
                <a16:creationId xmlns:a16="http://schemas.microsoft.com/office/drawing/2014/main" id="{A5075BC5-C4DC-8E43-163C-6C3787AE21D6}"/>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spTree>
    <p:extLst>
      <p:ext uri="{BB962C8B-B14F-4D97-AF65-F5344CB8AC3E}">
        <p14:creationId xmlns:p14="http://schemas.microsoft.com/office/powerpoint/2010/main" val="387285265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41674C9-E082-3076-D986-C99ED4FF27C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0"/>
            <a:ext cx="12179313" cy="6858001"/>
          </a:xfrm>
          <a:prstGeom prst="rect">
            <a:avLst/>
          </a:prstGeom>
        </p:spPr>
      </p:pic>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5"/>
                </a:ext>
              </a:extLst>
            </a:blip>
            <a:srcRect/>
            <a:stretch>
              <a:fillRect/>
            </a:stretch>
          </a:blipFill>
        </p:spPr>
        <p:txBody>
          <a:bodyPr/>
          <a:lstStyle/>
          <a:p>
            <a:endParaRPr lang="en-NZ"/>
          </a:p>
        </p:txBody>
      </p:sp>
    </p:spTree>
    <p:extLst>
      <p:ext uri="{BB962C8B-B14F-4D97-AF65-F5344CB8AC3E}">
        <p14:creationId xmlns:p14="http://schemas.microsoft.com/office/powerpoint/2010/main" val="160852236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sp>
    </p:spTree>
    <p:extLst>
      <p:ext uri="{BB962C8B-B14F-4D97-AF65-F5344CB8AC3E}">
        <p14:creationId xmlns:p14="http://schemas.microsoft.com/office/powerpoint/2010/main" val="154627505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51884-4DA9-24BC-FE13-482AF209AD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DA7AC58-8529-DD83-908A-98FEBDAC01B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0B8D27-7388-55E5-72AD-099860A2D780}"/>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D893C1A6-0042-A1E6-E6D5-333D2035C8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F450D6-DDBC-2005-1E4A-82ACDE201DF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41401209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D51F1-D6CE-65AC-DB41-6DCDA9AA5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C779AA-7EE4-ABFA-9EB1-6E01A0CF1B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52AB15-D3C0-3870-A631-6420701932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FE131C1-15BB-431A-1C82-4BD2E4C9789A}"/>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7F9232B4-25C7-D4CB-7552-BF723F4552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44B66B-A5D5-EAD1-6A28-EC006807B4B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0002888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16D37-3FB8-8CAE-2B06-C38E881A556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FA8B3A-5394-DADB-524B-EE5F682E1A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F77923-C8D6-E4AC-E332-AFEFDD4050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4345DDD-E332-BB8D-3373-660056565C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7EE8CE-A969-C2F3-E372-4B310653E8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CDFECA-7E42-8744-3886-A786D7EB25DC}"/>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8" name="Footer Placeholder 7">
            <a:extLst>
              <a:ext uri="{FF2B5EF4-FFF2-40B4-BE49-F238E27FC236}">
                <a16:creationId xmlns:a16="http://schemas.microsoft.com/office/drawing/2014/main" id="{488E1A50-2DB8-AF13-A38B-FE5A6EE366E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D4B6592-8804-76E7-5763-6027722A38B2}"/>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4369129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4AFA3-C81A-5BE8-7963-8C33A8EE9D1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EF092C4-F0A3-D53B-8759-E85C1A089DCC}"/>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4" name="Footer Placeholder 3">
            <a:extLst>
              <a:ext uri="{FF2B5EF4-FFF2-40B4-BE49-F238E27FC236}">
                <a16:creationId xmlns:a16="http://schemas.microsoft.com/office/drawing/2014/main" id="{F54B4F55-8332-58BE-BA37-CA265A8E9C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60A6D99-66DF-BD7D-B88C-99CC8D07856E}"/>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18112784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9">
            <a:extLst>
              <a:ext uri="{FF2B5EF4-FFF2-40B4-BE49-F238E27FC236}">
                <a16:creationId xmlns:a16="http://schemas.microsoft.com/office/drawing/2014/main" id="{780CA926-2D1B-5D22-B55A-FC44B8C54F13}"/>
              </a:ext>
            </a:extLst>
          </p:cNvPr>
          <p:cNvGrpSpPr/>
          <p:nvPr userDrawn="1"/>
        </p:nvGrpSpPr>
        <p:grpSpPr>
          <a:xfrm>
            <a:off x="980349" y="1078617"/>
            <a:ext cx="329711" cy="329711"/>
            <a:chOff x="0" y="0"/>
            <a:chExt cx="6350000" cy="6350000"/>
          </a:xfrm>
          <a:solidFill>
            <a:srgbClr val="EC008C">
              <a:alpha val="84706"/>
            </a:srgbClr>
          </a:solidFill>
        </p:grpSpPr>
        <p:sp>
          <p:nvSpPr>
            <p:cNvPr id="6" name="Freeform 10">
              <a:extLst>
                <a:ext uri="{FF2B5EF4-FFF2-40B4-BE49-F238E27FC236}">
                  <a16:creationId xmlns:a16="http://schemas.microsoft.com/office/drawing/2014/main" id="{C7F5AE31-5012-6671-164B-5C5299628764}"/>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7" name="Group 11">
            <a:extLst>
              <a:ext uri="{FF2B5EF4-FFF2-40B4-BE49-F238E27FC236}">
                <a16:creationId xmlns:a16="http://schemas.microsoft.com/office/drawing/2014/main" id="{59C86EA1-C8DA-5066-A257-D0A19D642DE5}"/>
              </a:ext>
            </a:extLst>
          </p:cNvPr>
          <p:cNvGrpSpPr/>
          <p:nvPr userDrawn="1"/>
        </p:nvGrpSpPr>
        <p:grpSpPr>
          <a:xfrm>
            <a:off x="1211253" y="1078617"/>
            <a:ext cx="329711" cy="329711"/>
            <a:chOff x="0" y="0"/>
            <a:chExt cx="6350000" cy="6350000"/>
          </a:xfrm>
          <a:solidFill>
            <a:srgbClr val="EC008C">
              <a:alpha val="84706"/>
            </a:srgbClr>
          </a:solidFill>
        </p:grpSpPr>
        <p:sp>
          <p:nvSpPr>
            <p:cNvPr id="8" name="Freeform 12">
              <a:extLst>
                <a:ext uri="{FF2B5EF4-FFF2-40B4-BE49-F238E27FC236}">
                  <a16:creationId xmlns:a16="http://schemas.microsoft.com/office/drawing/2014/main" id="{A8E62C15-1D5E-B0B5-E96E-5028E98813BA}"/>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3">
            <a:extLst>
              <a:ext uri="{FF2B5EF4-FFF2-40B4-BE49-F238E27FC236}">
                <a16:creationId xmlns:a16="http://schemas.microsoft.com/office/drawing/2014/main" id="{61AC3373-B771-5F3F-E150-5039F5C7687B}"/>
              </a:ext>
            </a:extLst>
          </p:cNvPr>
          <p:cNvGrpSpPr/>
          <p:nvPr userDrawn="1"/>
        </p:nvGrpSpPr>
        <p:grpSpPr>
          <a:xfrm>
            <a:off x="1442156" y="1078617"/>
            <a:ext cx="329711" cy="329711"/>
            <a:chOff x="0" y="0"/>
            <a:chExt cx="6350000" cy="6350000"/>
          </a:xfrm>
          <a:solidFill>
            <a:srgbClr val="EC008C">
              <a:alpha val="84706"/>
            </a:srgbClr>
          </a:solidFill>
        </p:grpSpPr>
        <p:sp>
          <p:nvSpPr>
            <p:cNvPr id="10" name="Freeform 14">
              <a:extLst>
                <a:ext uri="{FF2B5EF4-FFF2-40B4-BE49-F238E27FC236}">
                  <a16:creationId xmlns:a16="http://schemas.microsoft.com/office/drawing/2014/main" id="{1BFCF2E9-998E-276B-11B4-CC08D1AA4EAF}"/>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1" name="TextBox 25">
            <a:extLst>
              <a:ext uri="{FF2B5EF4-FFF2-40B4-BE49-F238E27FC236}">
                <a16:creationId xmlns:a16="http://schemas.microsoft.com/office/drawing/2014/main" id="{255A9715-85C2-0FB2-507D-C657410F3C59}"/>
              </a:ext>
            </a:extLst>
          </p:cNvPr>
          <p:cNvSpPr txBox="1"/>
          <p:nvPr userDrawn="1"/>
        </p:nvSpPr>
        <p:spPr>
          <a:xfrm>
            <a:off x="980349" y="325415"/>
            <a:ext cx="1481001" cy="182166"/>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2" name="Freeform 5">
            <a:extLst>
              <a:ext uri="{FF2B5EF4-FFF2-40B4-BE49-F238E27FC236}">
                <a16:creationId xmlns:a16="http://schemas.microsoft.com/office/drawing/2014/main" id="{27CF4BE5-6ECE-27F3-36CA-0080B89BF754}"/>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txBody>
          <a:bodyPr/>
          <a:lstStyle/>
          <a:p>
            <a:endParaRPr lang="en-NZ"/>
          </a:p>
        </p:txBody>
      </p:sp>
      <p:pic>
        <p:nvPicPr>
          <p:cNvPr id="13" name="Picture 12">
            <a:extLst>
              <a:ext uri="{FF2B5EF4-FFF2-40B4-BE49-F238E27FC236}">
                <a16:creationId xmlns:a16="http://schemas.microsoft.com/office/drawing/2014/main" id="{4C1F89AA-31E5-719B-C7F6-4F34C57BC5D8}"/>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14" name="Freeform 2">
            <a:extLst>
              <a:ext uri="{FF2B5EF4-FFF2-40B4-BE49-F238E27FC236}">
                <a16:creationId xmlns:a16="http://schemas.microsoft.com/office/drawing/2014/main" id="{4EA8613E-9095-293A-A398-DCD4582BC11A}"/>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spTree>
    <p:extLst>
      <p:ext uri="{BB962C8B-B14F-4D97-AF65-F5344CB8AC3E}">
        <p14:creationId xmlns:p14="http://schemas.microsoft.com/office/powerpoint/2010/main" val="105918289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AAD8D-9C63-63E9-D2BF-EBB763FEBA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2BBE966-605D-90D9-092B-ABCD4F16CB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BCD70F2-8742-FC09-8CA8-FDF854DFD0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25CC0E-7E59-7781-E578-4B6FA6C171E6}"/>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5A960BDA-8D3D-86B7-BA99-CCD74491F5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F9D105-C809-7614-F28C-9E2569F8ECC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40756088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73C2B-67B2-F57F-D8AF-99970CADF8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DE748B7-E55B-9FF1-8F4F-20EF93A2D8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E768EE-659F-312C-F080-1C61B916A3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BFC65-0C88-A2CA-A05E-B6A4F9E82FDD}"/>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655318A9-97FD-1611-9092-AB12570F4E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032A8A-CCC9-4BE3-C087-B3DF9BE0DC3A}"/>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6946053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90340-88F4-ABD5-1074-422B03FEDD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6A1CCC1-B983-A220-2815-3BF69987E3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3E775D-3284-8381-81B5-7CFB15D4DF42}"/>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8F81201A-3F19-2DD8-92FD-E167BEAA30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67571-B554-104F-F86D-648987AC4334}"/>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34674328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A9150F-1914-9BE2-75A2-F3B147C406B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35E63F-25FF-D22A-2004-244E1C6A01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97E300-3810-DD80-AB68-C252CAD36407}"/>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A220A2E9-AA41-561A-940E-E55EDC7FCE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6C2713-BCEC-D6C5-03BD-8CC246F890D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89256865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E0E31C"/>
        </a:solidFill>
        <a:effectLst/>
      </p:bgPr>
    </p:bg>
    <p:spTree>
      <p:nvGrpSpPr>
        <p:cNvPr id="1" name=""/>
        <p:cNvGrpSpPr/>
        <p:nvPr/>
      </p:nvGrpSpPr>
      <p:grpSpPr>
        <a:xfrm>
          <a:off x="0" y="0"/>
          <a:ext cx="0" cy="0"/>
          <a:chOff x="0" y="0"/>
          <a:chExt cx="0" cy="0"/>
        </a:xfrm>
      </p:grpSpPr>
      <p:pic>
        <p:nvPicPr>
          <p:cNvPr id="9" name="Picture 8" descr="A logo with colorful dots&#10;&#10;AI-generated content may be incorrect.">
            <a:extLst>
              <a:ext uri="{FF2B5EF4-FFF2-40B4-BE49-F238E27FC236}">
                <a16:creationId xmlns:a16="http://schemas.microsoft.com/office/drawing/2014/main" id="{CCE0D68E-6842-89F9-2AFA-027B684CDD14}"/>
              </a:ext>
            </a:extLst>
          </p:cNvPr>
          <p:cNvPicPr>
            <a:picLocks noChangeAspect="1"/>
          </p:cNvPicPr>
          <p:nvPr userDrawn="1"/>
        </p:nvPicPr>
        <p:blipFill>
          <a:blip r:embed="rId2"/>
          <a:stretch>
            <a:fillRect/>
          </a:stretch>
        </p:blipFill>
        <p:spPr>
          <a:xfrm>
            <a:off x="9570719" y="160255"/>
            <a:ext cx="2295775" cy="1292621"/>
          </a:xfrm>
          <a:prstGeom prst="rect">
            <a:avLst/>
          </a:prstGeom>
        </p:spPr>
      </p:pic>
      <p:sp>
        <p:nvSpPr>
          <p:cNvPr id="10" name="Heading">
            <a:extLst>
              <a:ext uri="{FF2B5EF4-FFF2-40B4-BE49-F238E27FC236}">
                <a16:creationId xmlns:a16="http://schemas.microsoft.com/office/drawing/2014/main" id="{84DCF9FD-27E1-2BED-1BFF-3D152256ACD3}"/>
              </a:ext>
            </a:extLst>
          </p:cNvPr>
          <p:cNvSpPr txBox="1">
            <a:spLocks/>
          </p:cNvSpPr>
          <p:nvPr userDrawn="1"/>
        </p:nvSpPr>
        <p:spPr>
          <a:xfrm>
            <a:off x="1304544" y="1164439"/>
            <a:ext cx="10265664" cy="4935624"/>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b="0" i="0" kern="1200" baseline="0">
                <a:solidFill>
                  <a:schemeClr val="bg1"/>
                </a:solidFill>
                <a:latin typeface="Built Titling Rg" panose="020B0806030202080204" pitchFamily="34" charset="77"/>
                <a:ea typeface="+mj-ea"/>
                <a:cs typeface="+mj-cs"/>
              </a:defRPr>
            </a:lvl1pPr>
          </a:lstStyle>
          <a:p>
            <a:pPr>
              <a:lnSpc>
                <a:spcPct val="70000"/>
              </a:lnSpc>
            </a:pPr>
            <a:r>
              <a:rPr lang="en-GB" sz="13800" b="1" i="0" baseline="0">
                <a:solidFill>
                  <a:srgbClr val="255B52"/>
                </a:solidFill>
                <a:latin typeface="Built Titling Rg" panose="020B0206030202080204" pitchFamily="34" charset="77"/>
              </a:rPr>
              <a:t>real ingredients. </a:t>
            </a:r>
          </a:p>
          <a:p>
            <a:pPr>
              <a:lnSpc>
                <a:spcPct val="70000"/>
              </a:lnSpc>
            </a:pPr>
            <a:r>
              <a:rPr lang="en-GB" sz="13800" b="1" i="0" baseline="0">
                <a:solidFill>
                  <a:srgbClr val="255B52"/>
                </a:solidFill>
                <a:latin typeface="Built Titling Rg" panose="020B0206030202080204" pitchFamily="34" charset="77"/>
              </a:rPr>
              <a:t>No bs.</a:t>
            </a:r>
            <a:endParaRPr lang="en-US" sz="13800" b="1" i="0" baseline="0">
              <a:solidFill>
                <a:srgbClr val="255B52"/>
              </a:solidFill>
              <a:latin typeface="Built Titling Rg" panose="020B0206030202080204" pitchFamily="34" charset="77"/>
            </a:endParaRPr>
          </a:p>
        </p:txBody>
      </p:sp>
      <p:sp>
        <p:nvSpPr>
          <p:cNvPr id="11" name="TextBox 10">
            <a:extLst>
              <a:ext uri="{FF2B5EF4-FFF2-40B4-BE49-F238E27FC236}">
                <a16:creationId xmlns:a16="http://schemas.microsoft.com/office/drawing/2014/main" id="{9EEBB809-465C-B517-4B69-3730F011AD3C}"/>
              </a:ext>
            </a:extLst>
          </p:cNvPr>
          <p:cNvSpPr txBox="1"/>
          <p:nvPr userDrawn="1"/>
        </p:nvSpPr>
        <p:spPr>
          <a:xfrm>
            <a:off x="10510887" y="5811625"/>
            <a:ext cx="1555423" cy="886120"/>
          </a:xfrm>
          <a:prstGeom prst="rect">
            <a:avLst/>
          </a:prstGeom>
          <a:solidFill>
            <a:srgbClr val="E0E31C"/>
          </a:solidFill>
        </p:spPr>
        <p:txBody>
          <a:bodyPr wrap="square" rtlCol="0">
            <a:spAutoFit/>
          </a:bodyPr>
          <a:lstStyle/>
          <a:p>
            <a:endParaRPr lang="en-US"/>
          </a:p>
        </p:txBody>
      </p:sp>
    </p:spTree>
    <p:extLst>
      <p:ext uri="{BB962C8B-B14F-4D97-AF65-F5344CB8AC3E}">
        <p14:creationId xmlns:p14="http://schemas.microsoft.com/office/powerpoint/2010/main" val="33856863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3_Title Slide">
    <p:bg>
      <p:bgPr>
        <a:solidFill>
          <a:srgbClr val="E0E31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599B5-C093-5C13-C359-481D0C106152}"/>
              </a:ext>
            </a:extLst>
          </p:cNvPr>
          <p:cNvSpPr>
            <a:spLocks noGrp="1"/>
          </p:cNvSpPr>
          <p:nvPr>
            <p:ph type="ctrTitle" hasCustomPrompt="1"/>
          </p:nvPr>
        </p:nvSpPr>
        <p:spPr>
          <a:xfrm>
            <a:off x="832701" y="1646705"/>
            <a:ext cx="9144000" cy="3594020"/>
          </a:xfrm>
        </p:spPr>
        <p:txBody>
          <a:bodyPr anchor="b">
            <a:noAutofit/>
          </a:bodyPr>
          <a:lstStyle>
            <a:lvl1pPr algn="l">
              <a:lnSpc>
                <a:spcPct val="70000"/>
              </a:lnSpc>
              <a:defRPr sz="13800" baseline="0">
                <a:solidFill>
                  <a:srgbClr val="0B283E"/>
                </a:solidFill>
              </a:defRPr>
            </a:lvl1pPr>
          </a:lstStyle>
          <a:p>
            <a:r>
              <a:rPr lang="en-GB"/>
              <a:t>WHOLE FRUIT. </a:t>
            </a:r>
            <a:br>
              <a:rPr lang="en-GB"/>
            </a:br>
            <a:r>
              <a:rPr lang="en-GB"/>
              <a:t>WHOLE TRUTH.</a:t>
            </a:r>
            <a:endParaRPr lang="en-US"/>
          </a:p>
        </p:txBody>
      </p:sp>
      <p:sp>
        <p:nvSpPr>
          <p:cNvPr id="3" name="Subtitle 2">
            <a:extLst>
              <a:ext uri="{FF2B5EF4-FFF2-40B4-BE49-F238E27FC236}">
                <a16:creationId xmlns:a16="http://schemas.microsoft.com/office/drawing/2014/main" id="{9B7015BD-3BA4-8657-3478-DF36A14C7637}"/>
              </a:ext>
            </a:extLst>
          </p:cNvPr>
          <p:cNvSpPr>
            <a:spLocks noGrp="1"/>
          </p:cNvSpPr>
          <p:nvPr>
            <p:ph type="subTitle" idx="1"/>
          </p:nvPr>
        </p:nvSpPr>
        <p:spPr>
          <a:xfrm>
            <a:off x="826416" y="5018573"/>
            <a:ext cx="9144000" cy="1655762"/>
          </a:xfrm>
        </p:spPr>
        <p:txBody>
          <a:bodyPr/>
          <a:lstStyle>
            <a:lvl1pPr marL="0" indent="0" algn="l">
              <a:buNone/>
              <a:defRPr sz="2400" baseline="0">
                <a:solidFill>
                  <a:srgbClr val="0B283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7196642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1_Title Slide">
    <p:bg>
      <p:bgPr>
        <a:solidFill>
          <a:srgbClr val="0B283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599B5-C093-5C13-C359-481D0C106152}"/>
              </a:ext>
            </a:extLst>
          </p:cNvPr>
          <p:cNvSpPr>
            <a:spLocks noGrp="1"/>
          </p:cNvSpPr>
          <p:nvPr>
            <p:ph type="ctrTitle" hasCustomPrompt="1"/>
          </p:nvPr>
        </p:nvSpPr>
        <p:spPr>
          <a:xfrm>
            <a:off x="1133302" y="1170432"/>
            <a:ext cx="9168938" cy="4039447"/>
          </a:xfrm>
        </p:spPr>
        <p:txBody>
          <a:bodyPr anchor="b">
            <a:noAutofit/>
          </a:bodyPr>
          <a:lstStyle>
            <a:lvl1pPr algn="l">
              <a:lnSpc>
                <a:spcPct val="70000"/>
              </a:lnSpc>
              <a:defRPr sz="13800" baseline="0">
                <a:solidFill>
                  <a:srgbClr val="E0E31C"/>
                </a:solidFill>
              </a:defRPr>
            </a:lvl1pPr>
          </a:lstStyle>
          <a:p>
            <a:r>
              <a:rPr lang="en-GB"/>
              <a:t>Real people. Real science.</a:t>
            </a:r>
            <a:endParaRPr lang="en-US"/>
          </a:p>
        </p:txBody>
      </p:sp>
      <p:sp>
        <p:nvSpPr>
          <p:cNvPr id="3" name="Subtitle 2">
            <a:extLst>
              <a:ext uri="{FF2B5EF4-FFF2-40B4-BE49-F238E27FC236}">
                <a16:creationId xmlns:a16="http://schemas.microsoft.com/office/drawing/2014/main" id="{9B7015BD-3BA4-8657-3478-DF36A14C7637}"/>
              </a:ext>
            </a:extLst>
          </p:cNvPr>
          <p:cNvSpPr>
            <a:spLocks noGrp="1"/>
          </p:cNvSpPr>
          <p:nvPr>
            <p:ph type="subTitle" idx="1"/>
          </p:nvPr>
        </p:nvSpPr>
        <p:spPr>
          <a:xfrm>
            <a:off x="1133301" y="4949295"/>
            <a:ext cx="5907577" cy="1505238"/>
          </a:xfrm>
        </p:spPr>
        <p:txBody>
          <a:bodyPr/>
          <a:lstStyle>
            <a:lvl1pPr marL="0" indent="0" algn="l">
              <a:buNone/>
              <a:defRPr sz="2400" baseline="0">
                <a:solidFill>
                  <a:srgbClr val="E0E31C"/>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2828036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2_Title Slide">
    <p:bg>
      <p:bgPr>
        <a:solidFill>
          <a:srgbClr val="255B5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599B5-C093-5C13-C359-481D0C106152}"/>
              </a:ext>
            </a:extLst>
          </p:cNvPr>
          <p:cNvSpPr>
            <a:spLocks noGrp="1"/>
          </p:cNvSpPr>
          <p:nvPr>
            <p:ph type="ctrTitle" hasCustomPrompt="1"/>
          </p:nvPr>
        </p:nvSpPr>
        <p:spPr>
          <a:xfrm>
            <a:off x="1133302" y="1577947"/>
            <a:ext cx="10412522" cy="3904989"/>
          </a:xfrm>
        </p:spPr>
        <p:txBody>
          <a:bodyPr anchor="b">
            <a:noAutofit/>
          </a:bodyPr>
          <a:lstStyle>
            <a:lvl1pPr algn="l">
              <a:lnSpc>
                <a:spcPct val="70000"/>
              </a:lnSpc>
              <a:defRPr sz="13000" baseline="0">
                <a:solidFill>
                  <a:srgbClr val="E0E31C"/>
                </a:solidFill>
              </a:defRPr>
            </a:lvl1pPr>
          </a:lstStyle>
          <a:p>
            <a:r>
              <a:rPr lang="en-GB"/>
              <a:t>Real ingredients. </a:t>
            </a:r>
            <a:br>
              <a:rPr lang="en-GB"/>
            </a:br>
            <a:r>
              <a:rPr lang="en-GB"/>
              <a:t>Real people.</a:t>
            </a:r>
            <a:endParaRPr lang="en-US"/>
          </a:p>
        </p:txBody>
      </p:sp>
      <p:sp>
        <p:nvSpPr>
          <p:cNvPr id="3" name="Subtitle 2">
            <a:extLst>
              <a:ext uri="{FF2B5EF4-FFF2-40B4-BE49-F238E27FC236}">
                <a16:creationId xmlns:a16="http://schemas.microsoft.com/office/drawing/2014/main" id="{9B7015BD-3BA4-8657-3478-DF36A14C7637}"/>
              </a:ext>
            </a:extLst>
          </p:cNvPr>
          <p:cNvSpPr>
            <a:spLocks noGrp="1"/>
          </p:cNvSpPr>
          <p:nvPr>
            <p:ph type="subTitle" idx="1"/>
          </p:nvPr>
        </p:nvSpPr>
        <p:spPr>
          <a:xfrm>
            <a:off x="1133302" y="5270211"/>
            <a:ext cx="5986827" cy="1655762"/>
          </a:xfrm>
        </p:spPr>
        <p:txBody>
          <a:bodyPr/>
          <a:lstStyle>
            <a:lvl1pPr marL="0" indent="0" algn="l">
              <a:buNone/>
              <a:defRPr sz="2400" baseline="0">
                <a:solidFill>
                  <a:srgbClr val="E0E31C"/>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211042958"/>
      </p:ext>
    </p:extLst>
  </p:cSld>
  <p:clrMapOvr>
    <a:masterClrMapping/>
  </p:clrMapOvr>
  <p:extLst>
    <p:ext uri="{DCECCB84-F9BA-43D5-87BE-67443E8EF086}">
      <p15:sldGuideLst xmlns:p15="http://schemas.microsoft.com/office/powerpoint/2012/main">
        <p15:guide id="1" orient="horz" pos="2160">
          <p15:clr>
            <a:srgbClr val="FBAE40"/>
          </p15:clr>
        </p15:guide>
        <p15:guide id="2" pos="3863">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rgbClr val="E0E31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BFAFC-BAF2-9E18-BB2B-F3059BAC859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C200683-F624-FF66-6717-9465B4F95CC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47797922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rgbClr val="255B5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087C1-F43C-C98E-AE76-FA6DC21E2C70}"/>
              </a:ext>
            </a:extLst>
          </p:cNvPr>
          <p:cNvSpPr>
            <a:spLocks noGrp="1"/>
          </p:cNvSpPr>
          <p:nvPr>
            <p:ph type="title"/>
          </p:nvPr>
        </p:nvSpPr>
        <p:spPr>
          <a:xfrm>
            <a:off x="831850" y="1709738"/>
            <a:ext cx="10515600" cy="2852737"/>
          </a:xfrm>
        </p:spPr>
        <p:txBody>
          <a:bodyPr anchor="b"/>
          <a:lstStyle>
            <a:lvl1pPr>
              <a:defRPr sz="6000" baseline="0">
                <a:solidFill>
                  <a:srgbClr val="E0E31C"/>
                </a:solidFill>
              </a:defRPr>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1A7C9BD-9E3A-C60E-19B9-11076FDD3404}"/>
              </a:ext>
            </a:extLst>
          </p:cNvPr>
          <p:cNvSpPr>
            <a:spLocks noGrp="1"/>
          </p:cNvSpPr>
          <p:nvPr>
            <p:ph type="body" idx="1"/>
          </p:nvPr>
        </p:nvSpPr>
        <p:spPr>
          <a:xfrm>
            <a:off x="831850" y="4589463"/>
            <a:ext cx="10515600" cy="1500187"/>
          </a:xfrm>
        </p:spPr>
        <p:txBody>
          <a:bodyPr/>
          <a:lstStyle>
            <a:lvl1pPr marL="0" indent="0">
              <a:buNone/>
              <a:defRPr sz="2400" baseline="0">
                <a:solidFill>
                  <a:srgbClr val="FFFFFF"/>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Tree>
    <p:extLst>
      <p:ext uri="{BB962C8B-B14F-4D97-AF65-F5344CB8AC3E}">
        <p14:creationId xmlns:p14="http://schemas.microsoft.com/office/powerpoint/2010/main" val="278754315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rgbClr val="0B283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E94C4-2101-FAA8-EBED-5ED988720EA9}"/>
              </a:ext>
            </a:extLst>
          </p:cNvPr>
          <p:cNvSpPr>
            <a:spLocks noGrp="1"/>
          </p:cNvSpPr>
          <p:nvPr>
            <p:ph type="title"/>
          </p:nvPr>
        </p:nvSpPr>
        <p:spPr/>
        <p:txBody>
          <a:bodyPr/>
          <a:lstStyle>
            <a:lvl1pPr>
              <a:defRPr baseline="0">
                <a:solidFill>
                  <a:srgbClr val="E0E31C"/>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B2988D5-46F2-6ACD-2835-ACCAB532D232}"/>
              </a:ext>
            </a:extLst>
          </p:cNvPr>
          <p:cNvSpPr>
            <a:spLocks noGrp="1"/>
          </p:cNvSpPr>
          <p:nvPr>
            <p:ph sz="half" idx="1"/>
          </p:nvPr>
        </p:nvSpPr>
        <p:spPr>
          <a:xfrm>
            <a:off x="838200" y="1825625"/>
            <a:ext cx="5181600" cy="4351338"/>
          </a:xfrm>
        </p:spPr>
        <p:txBody>
          <a:bodyPr/>
          <a:lstStyle>
            <a:lvl1pPr>
              <a:defRPr baseline="0">
                <a:solidFill>
                  <a:schemeClr val="bg1"/>
                </a:solidFill>
              </a:defRPr>
            </a:lvl1pPr>
            <a:lvl2pPr>
              <a:defRPr baseline="0">
                <a:solidFill>
                  <a:schemeClr val="bg1"/>
                </a:solidFill>
              </a:defRPr>
            </a:lvl2pPr>
            <a:lvl3pPr>
              <a:defRPr baseline="0">
                <a:solidFill>
                  <a:schemeClr val="bg1"/>
                </a:solidFill>
              </a:defRPr>
            </a:lvl3pPr>
            <a:lvl4pPr>
              <a:defRPr baseline="0">
                <a:solidFill>
                  <a:schemeClr val="bg1"/>
                </a:solidFill>
              </a:defRPr>
            </a:lvl4pPr>
            <a:lvl5pPr>
              <a:defRPr baseline="0">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ABA8A39-6DFB-90BA-7BF1-9FFF3AA1FC6F}"/>
              </a:ext>
            </a:extLst>
          </p:cNvPr>
          <p:cNvSpPr>
            <a:spLocks noGrp="1"/>
          </p:cNvSpPr>
          <p:nvPr>
            <p:ph sz="half" idx="2"/>
          </p:nvPr>
        </p:nvSpPr>
        <p:spPr>
          <a:xfrm>
            <a:off x="6172200" y="1825625"/>
            <a:ext cx="5181600" cy="4351338"/>
          </a:xfrm>
        </p:spPr>
        <p:txBody>
          <a:bodyPr/>
          <a:lstStyle>
            <a:lvl1pPr>
              <a:defRPr baseline="0">
                <a:solidFill>
                  <a:schemeClr val="bg1"/>
                </a:solidFill>
              </a:defRPr>
            </a:lvl1pPr>
            <a:lvl2pPr>
              <a:defRPr baseline="0">
                <a:solidFill>
                  <a:schemeClr val="bg1"/>
                </a:solidFill>
              </a:defRPr>
            </a:lvl2pPr>
            <a:lvl3pPr>
              <a:defRPr baseline="0">
                <a:solidFill>
                  <a:schemeClr val="bg1"/>
                </a:solidFill>
              </a:defRPr>
            </a:lvl3pPr>
            <a:lvl4pPr>
              <a:defRPr baseline="0">
                <a:solidFill>
                  <a:schemeClr val="bg1"/>
                </a:solidFill>
              </a:defRPr>
            </a:lvl4pPr>
            <a:lvl5pPr>
              <a:defRPr baseline="0">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7887600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rgbClr val="E0E31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0F5AE-AA1E-CEB9-F039-F6AE342689B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8BDFB9C-2D8E-7A4B-7056-306532BAE57D}"/>
              </a:ext>
            </a:extLst>
          </p:cNvPr>
          <p:cNvSpPr>
            <a:spLocks noGrp="1"/>
          </p:cNvSpPr>
          <p:nvPr>
            <p:ph type="body" idx="1"/>
          </p:nvPr>
        </p:nvSpPr>
        <p:spPr>
          <a:xfrm>
            <a:off x="839788" y="1681163"/>
            <a:ext cx="5157787" cy="823912"/>
          </a:xfrm>
        </p:spPr>
        <p:txBody>
          <a:bodyPr anchor="b"/>
          <a:lstStyle>
            <a:lvl1pPr marL="0" indent="0">
              <a:buNone/>
              <a:defRPr sz="2400" b="1" baseline="0">
                <a:latin typeface="Built Titling Rg" panose="020B0206030202080204" pitchFamily="34"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86A03A-CF29-6BB6-70C6-0D43D8AD9E3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5">
            <a:extLst>
              <a:ext uri="{FF2B5EF4-FFF2-40B4-BE49-F238E27FC236}">
                <a16:creationId xmlns:a16="http://schemas.microsoft.com/office/drawing/2014/main" id="{3DD68B77-8CDD-99A1-6AB9-97817FF8313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Text Placeholder 2">
            <a:extLst>
              <a:ext uri="{FF2B5EF4-FFF2-40B4-BE49-F238E27FC236}">
                <a16:creationId xmlns:a16="http://schemas.microsoft.com/office/drawing/2014/main" id="{89E1A726-CB95-5B1F-45D9-B404B2F119EE}"/>
              </a:ext>
            </a:extLst>
          </p:cNvPr>
          <p:cNvSpPr>
            <a:spLocks noGrp="1"/>
          </p:cNvSpPr>
          <p:nvPr>
            <p:ph type="body" idx="10"/>
          </p:nvPr>
        </p:nvSpPr>
        <p:spPr>
          <a:xfrm>
            <a:off x="6179184" y="1681163"/>
            <a:ext cx="5183188" cy="823912"/>
          </a:xfrm>
        </p:spPr>
        <p:txBody>
          <a:bodyPr anchor="b"/>
          <a:lstStyle>
            <a:lvl1pPr marL="0" indent="0">
              <a:buNone/>
              <a:defRPr sz="2400" b="1" baseline="0">
                <a:latin typeface="Built Titling Rg" panose="020B0206030202080204" pitchFamily="34"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Tree>
    <p:extLst>
      <p:ext uri="{BB962C8B-B14F-4D97-AF65-F5344CB8AC3E}">
        <p14:creationId xmlns:p14="http://schemas.microsoft.com/office/powerpoint/2010/main" val="333310620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rgbClr val="255B5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F903B-40E2-367D-FA8F-C58D5E6846D5}"/>
              </a:ext>
            </a:extLst>
          </p:cNvPr>
          <p:cNvSpPr>
            <a:spLocks noGrp="1"/>
          </p:cNvSpPr>
          <p:nvPr>
            <p:ph type="title"/>
          </p:nvPr>
        </p:nvSpPr>
        <p:spPr/>
        <p:txBody>
          <a:bodyPr/>
          <a:lstStyle>
            <a:lvl1pPr>
              <a:defRPr baseline="0">
                <a:solidFill>
                  <a:srgbClr val="E0E31C"/>
                </a:solidFill>
              </a:defRPr>
            </a:lvl1pPr>
          </a:lstStyle>
          <a:p>
            <a:r>
              <a:rPr lang="en-GB"/>
              <a:t>Click to edit Master title style</a:t>
            </a:r>
            <a:endParaRPr lang="en-US"/>
          </a:p>
        </p:txBody>
      </p:sp>
    </p:spTree>
    <p:extLst>
      <p:ext uri="{BB962C8B-B14F-4D97-AF65-F5344CB8AC3E}">
        <p14:creationId xmlns:p14="http://schemas.microsoft.com/office/powerpoint/2010/main" val="65198018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88127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rgbClr val="0B283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5D208-073C-B370-3148-6D730078F932}"/>
              </a:ext>
            </a:extLst>
          </p:cNvPr>
          <p:cNvSpPr>
            <a:spLocks noGrp="1"/>
          </p:cNvSpPr>
          <p:nvPr>
            <p:ph type="title"/>
          </p:nvPr>
        </p:nvSpPr>
        <p:spPr>
          <a:xfrm>
            <a:off x="839788" y="457200"/>
            <a:ext cx="3932237" cy="1600200"/>
          </a:xfrm>
        </p:spPr>
        <p:txBody>
          <a:bodyPr anchor="b"/>
          <a:lstStyle>
            <a:lvl1pPr>
              <a:defRPr sz="3200" baseline="0">
                <a:solidFill>
                  <a:srgbClr val="E0E31C"/>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0A916FA-FEA2-3199-CE35-D9F2F23310CA}"/>
              </a:ext>
            </a:extLst>
          </p:cNvPr>
          <p:cNvSpPr>
            <a:spLocks noGrp="1"/>
          </p:cNvSpPr>
          <p:nvPr>
            <p:ph idx="1"/>
          </p:nvPr>
        </p:nvSpPr>
        <p:spPr>
          <a:xfrm>
            <a:off x="5183188" y="987425"/>
            <a:ext cx="6172200" cy="4873625"/>
          </a:xfrm>
        </p:spPr>
        <p:txBody>
          <a:bodyPr/>
          <a:lstStyle>
            <a:lvl1pPr>
              <a:defRPr sz="3200" baseline="0">
                <a:solidFill>
                  <a:schemeClr val="bg1"/>
                </a:solidFill>
              </a:defRPr>
            </a:lvl1pPr>
            <a:lvl2pPr>
              <a:defRPr sz="2800" baseline="0">
                <a:solidFill>
                  <a:schemeClr val="bg1"/>
                </a:solidFill>
              </a:defRPr>
            </a:lvl2pPr>
            <a:lvl3pPr>
              <a:defRPr sz="2400" baseline="0">
                <a:solidFill>
                  <a:schemeClr val="bg1"/>
                </a:solidFill>
              </a:defRPr>
            </a:lvl3pPr>
            <a:lvl4pPr>
              <a:defRPr sz="2000" baseline="0">
                <a:solidFill>
                  <a:schemeClr val="bg1"/>
                </a:solidFill>
              </a:defRPr>
            </a:lvl4pPr>
            <a:lvl5pPr>
              <a:defRPr sz="2000" baseline="0">
                <a:solidFill>
                  <a:schemeClr val="bg1"/>
                </a:solidFill>
              </a:defRPr>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6D007A2-AB68-6568-1521-8418D5104B4E}"/>
              </a:ext>
            </a:extLst>
          </p:cNvPr>
          <p:cNvSpPr>
            <a:spLocks noGrp="1"/>
          </p:cNvSpPr>
          <p:nvPr>
            <p:ph type="body" sz="half" idx="2"/>
          </p:nvPr>
        </p:nvSpPr>
        <p:spPr>
          <a:xfrm>
            <a:off x="839788" y="2057400"/>
            <a:ext cx="3932237" cy="3811588"/>
          </a:xfrm>
        </p:spPr>
        <p:txBody>
          <a:bodyPr/>
          <a:lstStyle>
            <a:lvl1pPr marL="0" indent="0">
              <a:buNone/>
              <a:defRPr sz="1600" baseline="0">
                <a:solidFill>
                  <a:schemeClr val="bg1"/>
                </a:solidFill>
                <a:latin typeface="Gotham Black" panose="02000604030000020004" pitchFamily="2"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75772284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rgbClr val="E0E31C"/>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6EA8B-B1E3-61A4-96DF-C182BA20CD3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341E7D2-D3CC-0740-A9C0-10F8E14033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B8C8A79-9285-C4AA-497A-78F64F9D55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49946883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7" name="Group 9">
            <a:extLst>
              <a:ext uri="{FF2B5EF4-FFF2-40B4-BE49-F238E27FC236}">
                <a16:creationId xmlns:a16="http://schemas.microsoft.com/office/drawing/2014/main" id="{D4777F0C-36D0-10D2-4A7F-43DDCAA98287}"/>
              </a:ext>
            </a:extLst>
          </p:cNvPr>
          <p:cNvGrpSpPr/>
          <p:nvPr userDrawn="1"/>
        </p:nvGrpSpPr>
        <p:grpSpPr>
          <a:xfrm>
            <a:off x="980349" y="1078617"/>
            <a:ext cx="329711" cy="329711"/>
            <a:chOff x="0" y="0"/>
            <a:chExt cx="6350000" cy="6350000"/>
          </a:xfrm>
          <a:solidFill>
            <a:srgbClr val="EC008C">
              <a:alpha val="84706"/>
            </a:srgbClr>
          </a:solidFill>
        </p:grpSpPr>
        <p:sp>
          <p:nvSpPr>
            <p:cNvPr id="8" name="Freeform 10">
              <a:extLst>
                <a:ext uri="{FF2B5EF4-FFF2-40B4-BE49-F238E27FC236}">
                  <a16:creationId xmlns:a16="http://schemas.microsoft.com/office/drawing/2014/main" id="{12702FE2-697E-2BC5-336D-643518A1050E}"/>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1">
            <a:extLst>
              <a:ext uri="{FF2B5EF4-FFF2-40B4-BE49-F238E27FC236}">
                <a16:creationId xmlns:a16="http://schemas.microsoft.com/office/drawing/2014/main" id="{B7BCF540-80E2-FD7D-3CDD-56F7CB97B9C8}"/>
              </a:ext>
            </a:extLst>
          </p:cNvPr>
          <p:cNvGrpSpPr/>
          <p:nvPr userDrawn="1"/>
        </p:nvGrpSpPr>
        <p:grpSpPr>
          <a:xfrm>
            <a:off x="1211253" y="1078617"/>
            <a:ext cx="329711" cy="329711"/>
            <a:chOff x="0" y="0"/>
            <a:chExt cx="6350000" cy="6350000"/>
          </a:xfrm>
          <a:solidFill>
            <a:srgbClr val="EC008C">
              <a:alpha val="84706"/>
            </a:srgbClr>
          </a:solidFill>
        </p:grpSpPr>
        <p:sp>
          <p:nvSpPr>
            <p:cNvPr id="10" name="Freeform 12">
              <a:extLst>
                <a:ext uri="{FF2B5EF4-FFF2-40B4-BE49-F238E27FC236}">
                  <a16:creationId xmlns:a16="http://schemas.microsoft.com/office/drawing/2014/main" id="{0E132E34-3F31-0C5F-3D14-9E76D69774D0}"/>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11" name="Group 13">
            <a:extLst>
              <a:ext uri="{FF2B5EF4-FFF2-40B4-BE49-F238E27FC236}">
                <a16:creationId xmlns:a16="http://schemas.microsoft.com/office/drawing/2014/main" id="{CA3D67F7-899F-A173-DEB0-BA83FEB686E1}"/>
              </a:ext>
            </a:extLst>
          </p:cNvPr>
          <p:cNvGrpSpPr/>
          <p:nvPr userDrawn="1"/>
        </p:nvGrpSpPr>
        <p:grpSpPr>
          <a:xfrm>
            <a:off x="1442156" y="1078617"/>
            <a:ext cx="329711" cy="329711"/>
            <a:chOff x="0" y="0"/>
            <a:chExt cx="6350000" cy="6350000"/>
          </a:xfrm>
          <a:solidFill>
            <a:srgbClr val="EC008C">
              <a:alpha val="84706"/>
            </a:srgbClr>
          </a:solidFill>
        </p:grpSpPr>
        <p:sp>
          <p:nvSpPr>
            <p:cNvPr id="12" name="Freeform 14">
              <a:extLst>
                <a:ext uri="{FF2B5EF4-FFF2-40B4-BE49-F238E27FC236}">
                  <a16:creationId xmlns:a16="http://schemas.microsoft.com/office/drawing/2014/main" id="{58CC486F-154B-0853-1534-ADDBA4C2D577}"/>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3" name="TextBox 25">
            <a:extLst>
              <a:ext uri="{FF2B5EF4-FFF2-40B4-BE49-F238E27FC236}">
                <a16:creationId xmlns:a16="http://schemas.microsoft.com/office/drawing/2014/main" id="{2ECD81AD-F96F-0C86-F703-B059598E7D2B}"/>
              </a:ext>
            </a:extLst>
          </p:cNvPr>
          <p:cNvSpPr txBox="1"/>
          <p:nvPr userDrawn="1"/>
        </p:nvSpPr>
        <p:spPr>
          <a:xfrm>
            <a:off x="980349" y="325415"/>
            <a:ext cx="1481001" cy="178510"/>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4" name="Freeform 5">
            <a:extLst>
              <a:ext uri="{FF2B5EF4-FFF2-40B4-BE49-F238E27FC236}">
                <a16:creationId xmlns:a16="http://schemas.microsoft.com/office/drawing/2014/main" id="{9AD520C0-3280-26BA-6EB7-CF7E30B01C3D}"/>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txBody>
          <a:bodyPr/>
          <a:lstStyle/>
          <a:p>
            <a:endParaRPr lang="en-NZ"/>
          </a:p>
        </p:txBody>
      </p:sp>
      <p:pic>
        <p:nvPicPr>
          <p:cNvPr id="15" name="Picture 14">
            <a:extLst>
              <a:ext uri="{FF2B5EF4-FFF2-40B4-BE49-F238E27FC236}">
                <a16:creationId xmlns:a16="http://schemas.microsoft.com/office/drawing/2014/main" id="{A1D0140F-0526-ABC9-116B-3BBF8547EE84}"/>
              </a:ext>
            </a:extLst>
          </p:cNvPr>
          <p:cNvPicPr>
            <a:picLocks noChangeAspect="1"/>
          </p:cNvPicPr>
          <p:nvPr userDrawn="1"/>
        </p:nvPicPr>
        <p:blipFill>
          <a:blip r:embed="rId3">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16" name="Freeform 2">
            <a:extLst>
              <a:ext uri="{FF2B5EF4-FFF2-40B4-BE49-F238E27FC236}">
                <a16:creationId xmlns:a16="http://schemas.microsoft.com/office/drawing/2014/main" id="{A5075BC5-C4DC-8E43-163C-6C3787AE21D6}"/>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spTree>
    <p:extLst>
      <p:ext uri="{BB962C8B-B14F-4D97-AF65-F5344CB8AC3E}">
        <p14:creationId xmlns:p14="http://schemas.microsoft.com/office/powerpoint/2010/main" val="274326928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41674C9-E082-3076-D986-C99ED4FF27CB}"/>
              </a:ext>
            </a:extLst>
          </p:cNvPr>
          <p:cNvPicPr>
            <a:picLocks noChangeAspect="1"/>
          </p:cNvPicPr>
          <p:nvPr userDrawn="1"/>
        </p:nvPicPr>
        <p:blipFill>
          <a:blip r:embed="rId2"/>
          <a:srcRect t="24999"/>
          <a:stretch/>
        </p:blipFill>
        <p:spPr>
          <a:xfrm>
            <a:off x="0" y="0"/>
            <a:ext cx="12179313" cy="6858001"/>
          </a:xfrm>
          <a:prstGeom prst="rect">
            <a:avLst/>
          </a:prstGeom>
        </p:spPr>
      </p:pic>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4">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5"/>
                </a:ext>
              </a:extLst>
            </a:blip>
            <a:srcRect/>
            <a:stretch>
              <a:fillRect/>
            </a:stretch>
          </a:blipFill>
        </p:spPr>
        <p:txBody>
          <a:bodyPr/>
          <a:lstStyle/>
          <a:p>
            <a:endParaRPr lang="en-NZ"/>
          </a:p>
        </p:txBody>
      </p:sp>
    </p:spTree>
    <p:extLst>
      <p:ext uri="{BB962C8B-B14F-4D97-AF65-F5344CB8AC3E}">
        <p14:creationId xmlns:p14="http://schemas.microsoft.com/office/powerpoint/2010/main" val="218898319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3">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sp>
    </p:spTree>
    <p:extLst>
      <p:ext uri="{BB962C8B-B14F-4D97-AF65-F5344CB8AC3E}">
        <p14:creationId xmlns:p14="http://schemas.microsoft.com/office/powerpoint/2010/main" val="153870558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51884-4DA9-24BC-FE13-482AF209AD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DA7AC58-8529-DD83-908A-98FEBDAC01B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0B8D27-7388-55E5-72AD-099860A2D780}"/>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D893C1A6-0042-A1E6-E6D5-333D2035C8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F450D6-DDBC-2005-1E4A-82ACDE201DF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9258586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D51F1-D6CE-65AC-DB41-6DCDA9AA5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C779AA-7EE4-ABFA-9EB1-6E01A0CF1B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52AB15-D3C0-3870-A631-6420701932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FE131C1-15BB-431A-1C82-4BD2E4C9789A}"/>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7F9232B4-25C7-D4CB-7552-BF723F4552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44B66B-A5D5-EAD1-6A28-EC006807B4B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38600371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16D37-3FB8-8CAE-2B06-C38E881A556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FA8B3A-5394-DADB-524B-EE5F682E1A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F77923-C8D6-E4AC-E332-AFEFDD4050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4345DDD-E332-BB8D-3373-660056565C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7EE8CE-A969-C2F3-E372-4B310653E8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CDFECA-7E42-8744-3886-A786D7EB25DC}"/>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8" name="Footer Placeholder 7">
            <a:extLst>
              <a:ext uri="{FF2B5EF4-FFF2-40B4-BE49-F238E27FC236}">
                <a16:creationId xmlns:a16="http://schemas.microsoft.com/office/drawing/2014/main" id="{488E1A50-2DB8-AF13-A38B-FE5A6EE366E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D4B6592-8804-76E7-5763-6027722A38B2}"/>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48723697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4AFA3-C81A-5BE8-7963-8C33A8EE9D1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EF092C4-F0A3-D53B-8759-E85C1A089DCC}"/>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4" name="Footer Placeholder 3">
            <a:extLst>
              <a:ext uri="{FF2B5EF4-FFF2-40B4-BE49-F238E27FC236}">
                <a16:creationId xmlns:a16="http://schemas.microsoft.com/office/drawing/2014/main" id="{F54B4F55-8332-58BE-BA37-CA265A8E9C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60A6D99-66DF-BD7D-B88C-99CC8D07856E}"/>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386940034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oup 9">
            <a:extLst>
              <a:ext uri="{FF2B5EF4-FFF2-40B4-BE49-F238E27FC236}">
                <a16:creationId xmlns:a16="http://schemas.microsoft.com/office/drawing/2014/main" id="{780CA926-2D1B-5D22-B55A-FC44B8C54F13}"/>
              </a:ext>
            </a:extLst>
          </p:cNvPr>
          <p:cNvGrpSpPr/>
          <p:nvPr userDrawn="1"/>
        </p:nvGrpSpPr>
        <p:grpSpPr>
          <a:xfrm>
            <a:off x="980349" y="1078617"/>
            <a:ext cx="329711" cy="329711"/>
            <a:chOff x="0" y="0"/>
            <a:chExt cx="6350000" cy="6350000"/>
          </a:xfrm>
          <a:solidFill>
            <a:srgbClr val="EC008C">
              <a:alpha val="84706"/>
            </a:srgbClr>
          </a:solidFill>
        </p:grpSpPr>
        <p:sp>
          <p:nvSpPr>
            <p:cNvPr id="6" name="Freeform 10">
              <a:extLst>
                <a:ext uri="{FF2B5EF4-FFF2-40B4-BE49-F238E27FC236}">
                  <a16:creationId xmlns:a16="http://schemas.microsoft.com/office/drawing/2014/main" id="{C7F5AE31-5012-6671-164B-5C5299628764}"/>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7" name="Group 11">
            <a:extLst>
              <a:ext uri="{FF2B5EF4-FFF2-40B4-BE49-F238E27FC236}">
                <a16:creationId xmlns:a16="http://schemas.microsoft.com/office/drawing/2014/main" id="{59C86EA1-C8DA-5066-A257-D0A19D642DE5}"/>
              </a:ext>
            </a:extLst>
          </p:cNvPr>
          <p:cNvGrpSpPr/>
          <p:nvPr userDrawn="1"/>
        </p:nvGrpSpPr>
        <p:grpSpPr>
          <a:xfrm>
            <a:off x="1211253" y="1078617"/>
            <a:ext cx="329711" cy="329711"/>
            <a:chOff x="0" y="0"/>
            <a:chExt cx="6350000" cy="6350000"/>
          </a:xfrm>
          <a:solidFill>
            <a:srgbClr val="EC008C">
              <a:alpha val="84706"/>
            </a:srgbClr>
          </a:solidFill>
        </p:grpSpPr>
        <p:sp>
          <p:nvSpPr>
            <p:cNvPr id="8" name="Freeform 12">
              <a:extLst>
                <a:ext uri="{FF2B5EF4-FFF2-40B4-BE49-F238E27FC236}">
                  <a16:creationId xmlns:a16="http://schemas.microsoft.com/office/drawing/2014/main" id="{A8E62C15-1D5E-B0B5-E96E-5028E98813BA}"/>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3">
            <a:extLst>
              <a:ext uri="{FF2B5EF4-FFF2-40B4-BE49-F238E27FC236}">
                <a16:creationId xmlns:a16="http://schemas.microsoft.com/office/drawing/2014/main" id="{61AC3373-B771-5F3F-E150-5039F5C7687B}"/>
              </a:ext>
            </a:extLst>
          </p:cNvPr>
          <p:cNvGrpSpPr/>
          <p:nvPr userDrawn="1"/>
        </p:nvGrpSpPr>
        <p:grpSpPr>
          <a:xfrm>
            <a:off x="1442156" y="1078617"/>
            <a:ext cx="329711" cy="329711"/>
            <a:chOff x="0" y="0"/>
            <a:chExt cx="6350000" cy="6350000"/>
          </a:xfrm>
          <a:solidFill>
            <a:srgbClr val="EC008C">
              <a:alpha val="84706"/>
            </a:srgbClr>
          </a:solidFill>
        </p:grpSpPr>
        <p:sp>
          <p:nvSpPr>
            <p:cNvPr id="10" name="Freeform 14">
              <a:extLst>
                <a:ext uri="{FF2B5EF4-FFF2-40B4-BE49-F238E27FC236}">
                  <a16:creationId xmlns:a16="http://schemas.microsoft.com/office/drawing/2014/main" id="{1BFCF2E9-998E-276B-11B4-CC08D1AA4EAF}"/>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1" name="TextBox 25">
            <a:extLst>
              <a:ext uri="{FF2B5EF4-FFF2-40B4-BE49-F238E27FC236}">
                <a16:creationId xmlns:a16="http://schemas.microsoft.com/office/drawing/2014/main" id="{255A9715-85C2-0FB2-507D-C657410F3C59}"/>
              </a:ext>
            </a:extLst>
          </p:cNvPr>
          <p:cNvSpPr txBox="1"/>
          <p:nvPr userDrawn="1"/>
        </p:nvSpPr>
        <p:spPr>
          <a:xfrm>
            <a:off x="980349" y="325415"/>
            <a:ext cx="1481001" cy="182166"/>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2" name="Freeform 5">
            <a:extLst>
              <a:ext uri="{FF2B5EF4-FFF2-40B4-BE49-F238E27FC236}">
                <a16:creationId xmlns:a16="http://schemas.microsoft.com/office/drawing/2014/main" id="{27CF4BE5-6ECE-27F3-36CA-0080B89BF754}"/>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txBody>
          <a:bodyPr/>
          <a:lstStyle/>
          <a:p>
            <a:endParaRPr lang="en-NZ"/>
          </a:p>
        </p:txBody>
      </p:sp>
      <p:pic>
        <p:nvPicPr>
          <p:cNvPr id="13" name="Picture 12">
            <a:extLst>
              <a:ext uri="{FF2B5EF4-FFF2-40B4-BE49-F238E27FC236}">
                <a16:creationId xmlns:a16="http://schemas.microsoft.com/office/drawing/2014/main" id="{4C1F89AA-31E5-719B-C7F6-4F34C57BC5D8}"/>
              </a:ext>
            </a:extLst>
          </p:cNvPr>
          <p:cNvPicPr>
            <a:picLocks noChangeAspect="1"/>
          </p:cNvPicPr>
          <p:nvPr userDrawn="1"/>
        </p:nvPicPr>
        <p:blipFill>
          <a:blip r:embed="rId3">
            <a:extLst>
              <a:ext uri="{28A0092B-C50C-407E-A947-70E740481C1C}">
                <a14:useLocalDpi xmlns:a14="http://schemas.microsoft.com/office/drawing/2010/main" val="0"/>
              </a:ext>
            </a:extLst>
          </a:blip>
          <a:srcRect l="19098" r="66568" b="38567"/>
          <a:stretch>
            <a:fillRect/>
          </a:stretch>
        </p:blipFill>
        <p:spPr>
          <a:xfrm>
            <a:off x="207351" y="239415"/>
            <a:ext cx="349177" cy="292791"/>
          </a:xfrm>
          <a:prstGeom prst="rect">
            <a:avLst/>
          </a:prstGeom>
        </p:spPr>
      </p:pic>
      <p:sp>
        <p:nvSpPr>
          <p:cNvPr id="14" name="Freeform 2">
            <a:extLst>
              <a:ext uri="{FF2B5EF4-FFF2-40B4-BE49-F238E27FC236}">
                <a16:creationId xmlns:a16="http://schemas.microsoft.com/office/drawing/2014/main" id="{4EA8613E-9095-293A-A398-DCD4582BC11A}"/>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spTree>
    <p:extLst>
      <p:ext uri="{BB962C8B-B14F-4D97-AF65-F5344CB8AC3E}">
        <p14:creationId xmlns:p14="http://schemas.microsoft.com/office/powerpoint/2010/main" val="125974400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AAD8D-9C63-63E9-D2BF-EBB763FEBA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2BBE966-605D-90D9-092B-ABCD4F16CB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BCD70F2-8742-FC09-8CA8-FDF854DFD0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25CC0E-7E59-7781-E578-4B6FA6C171E6}"/>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5A960BDA-8D3D-86B7-BA99-CCD74491F5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F9D105-C809-7614-F28C-9E2569F8ECC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77767956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73C2B-67B2-F57F-D8AF-99970CADF8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DE748B7-E55B-9FF1-8F4F-20EF93A2D8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E768EE-659F-312C-F080-1C61B916A3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BFC65-0C88-A2CA-A05E-B6A4F9E82FDD}"/>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655318A9-97FD-1611-9092-AB12570F4E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032A8A-CCC9-4BE3-C087-B3DF9BE0DC3A}"/>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20972240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90340-88F4-ABD5-1074-422B03FEDD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6A1CCC1-B983-A220-2815-3BF69987E3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3E775D-3284-8381-81B5-7CFB15D4DF42}"/>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8F81201A-3F19-2DD8-92FD-E167BEAA30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67571-B554-104F-F86D-648987AC4334}"/>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10246833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A9150F-1914-9BE2-75A2-F3B147C406B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35E63F-25FF-D22A-2004-244E1C6A01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97E300-3810-DD80-AB68-C252CAD36407}"/>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A220A2E9-AA41-561A-940E-E55EDC7FCE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6C2713-BCEC-D6C5-03BD-8CC246F890D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82494448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7" name="Group 9">
            <a:extLst>
              <a:ext uri="{FF2B5EF4-FFF2-40B4-BE49-F238E27FC236}">
                <a16:creationId xmlns:a16="http://schemas.microsoft.com/office/drawing/2014/main" id="{D4777F0C-36D0-10D2-4A7F-43DDCAA98287}"/>
              </a:ext>
            </a:extLst>
          </p:cNvPr>
          <p:cNvGrpSpPr/>
          <p:nvPr userDrawn="1"/>
        </p:nvGrpSpPr>
        <p:grpSpPr>
          <a:xfrm>
            <a:off x="980349" y="1078617"/>
            <a:ext cx="329711" cy="329711"/>
            <a:chOff x="0" y="0"/>
            <a:chExt cx="6350000" cy="6350000"/>
          </a:xfrm>
          <a:solidFill>
            <a:srgbClr val="EC008C">
              <a:alpha val="84706"/>
            </a:srgbClr>
          </a:solidFill>
        </p:grpSpPr>
        <p:sp>
          <p:nvSpPr>
            <p:cNvPr id="8" name="Freeform 10">
              <a:extLst>
                <a:ext uri="{FF2B5EF4-FFF2-40B4-BE49-F238E27FC236}">
                  <a16:creationId xmlns:a16="http://schemas.microsoft.com/office/drawing/2014/main" id="{12702FE2-697E-2BC5-336D-643518A1050E}"/>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1">
            <a:extLst>
              <a:ext uri="{FF2B5EF4-FFF2-40B4-BE49-F238E27FC236}">
                <a16:creationId xmlns:a16="http://schemas.microsoft.com/office/drawing/2014/main" id="{B7BCF540-80E2-FD7D-3CDD-56F7CB97B9C8}"/>
              </a:ext>
            </a:extLst>
          </p:cNvPr>
          <p:cNvGrpSpPr/>
          <p:nvPr userDrawn="1"/>
        </p:nvGrpSpPr>
        <p:grpSpPr>
          <a:xfrm>
            <a:off x="1211253" y="1078617"/>
            <a:ext cx="329711" cy="329711"/>
            <a:chOff x="0" y="0"/>
            <a:chExt cx="6350000" cy="6350000"/>
          </a:xfrm>
          <a:solidFill>
            <a:srgbClr val="EC008C">
              <a:alpha val="84706"/>
            </a:srgbClr>
          </a:solidFill>
        </p:grpSpPr>
        <p:sp>
          <p:nvSpPr>
            <p:cNvPr id="10" name="Freeform 12">
              <a:extLst>
                <a:ext uri="{FF2B5EF4-FFF2-40B4-BE49-F238E27FC236}">
                  <a16:creationId xmlns:a16="http://schemas.microsoft.com/office/drawing/2014/main" id="{0E132E34-3F31-0C5F-3D14-9E76D69774D0}"/>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11" name="Group 13">
            <a:extLst>
              <a:ext uri="{FF2B5EF4-FFF2-40B4-BE49-F238E27FC236}">
                <a16:creationId xmlns:a16="http://schemas.microsoft.com/office/drawing/2014/main" id="{CA3D67F7-899F-A173-DEB0-BA83FEB686E1}"/>
              </a:ext>
            </a:extLst>
          </p:cNvPr>
          <p:cNvGrpSpPr/>
          <p:nvPr userDrawn="1"/>
        </p:nvGrpSpPr>
        <p:grpSpPr>
          <a:xfrm>
            <a:off x="1442156" y="1078617"/>
            <a:ext cx="329711" cy="329711"/>
            <a:chOff x="0" y="0"/>
            <a:chExt cx="6350000" cy="6350000"/>
          </a:xfrm>
          <a:solidFill>
            <a:srgbClr val="EC008C">
              <a:alpha val="84706"/>
            </a:srgbClr>
          </a:solidFill>
        </p:grpSpPr>
        <p:sp>
          <p:nvSpPr>
            <p:cNvPr id="12" name="Freeform 14">
              <a:extLst>
                <a:ext uri="{FF2B5EF4-FFF2-40B4-BE49-F238E27FC236}">
                  <a16:creationId xmlns:a16="http://schemas.microsoft.com/office/drawing/2014/main" id="{58CC486F-154B-0853-1534-ADDBA4C2D577}"/>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3" name="TextBox 25">
            <a:extLst>
              <a:ext uri="{FF2B5EF4-FFF2-40B4-BE49-F238E27FC236}">
                <a16:creationId xmlns:a16="http://schemas.microsoft.com/office/drawing/2014/main" id="{2ECD81AD-F96F-0C86-F703-B059598E7D2B}"/>
              </a:ext>
            </a:extLst>
          </p:cNvPr>
          <p:cNvSpPr txBox="1"/>
          <p:nvPr userDrawn="1"/>
        </p:nvSpPr>
        <p:spPr>
          <a:xfrm>
            <a:off x="980349" y="325415"/>
            <a:ext cx="1481001" cy="178510"/>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4" name="Freeform 5">
            <a:extLst>
              <a:ext uri="{FF2B5EF4-FFF2-40B4-BE49-F238E27FC236}">
                <a16:creationId xmlns:a16="http://schemas.microsoft.com/office/drawing/2014/main" id="{9AD520C0-3280-26BA-6EB7-CF7E30B01C3D}"/>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txBody>
          <a:bodyPr/>
          <a:lstStyle/>
          <a:p>
            <a:endParaRPr lang="en-NZ"/>
          </a:p>
        </p:txBody>
      </p:sp>
      <p:pic>
        <p:nvPicPr>
          <p:cNvPr id="15" name="Picture 14">
            <a:extLst>
              <a:ext uri="{FF2B5EF4-FFF2-40B4-BE49-F238E27FC236}">
                <a16:creationId xmlns:a16="http://schemas.microsoft.com/office/drawing/2014/main" id="{A1D0140F-0526-ABC9-116B-3BBF8547EE8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16" name="Freeform 2">
            <a:extLst>
              <a:ext uri="{FF2B5EF4-FFF2-40B4-BE49-F238E27FC236}">
                <a16:creationId xmlns:a16="http://schemas.microsoft.com/office/drawing/2014/main" id="{A5075BC5-C4DC-8E43-163C-6C3787AE21D6}"/>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spTree>
    <p:extLst>
      <p:ext uri="{BB962C8B-B14F-4D97-AF65-F5344CB8AC3E}">
        <p14:creationId xmlns:p14="http://schemas.microsoft.com/office/powerpoint/2010/main" val="384505207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41674C9-E082-3076-D986-C99ED4FF27C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0" y="0"/>
            <a:ext cx="12179313" cy="6858001"/>
          </a:xfrm>
          <a:prstGeom prst="rect">
            <a:avLst/>
          </a:prstGeom>
        </p:spPr>
      </p:pic>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3"/>
                </a:ext>
              </a:extLst>
            </a:blip>
            <a:srcRect/>
            <a:stretch>
              <a:fillRect/>
            </a:stretch>
          </a:blipFill>
        </p:spPr>
        <p:txBody>
          <a:bodyPr/>
          <a:lstStyle/>
          <a:p>
            <a:endParaRPr lang="en-NZ"/>
          </a:p>
        </p:txBody>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5"/>
                </a:ext>
              </a:extLst>
            </a:blip>
            <a:srcRect/>
            <a:stretch>
              <a:fillRect/>
            </a:stretch>
          </a:blipFill>
        </p:spPr>
        <p:txBody>
          <a:bodyPr/>
          <a:lstStyle/>
          <a:p>
            <a:endParaRPr lang="en-NZ"/>
          </a:p>
        </p:txBody>
      </p:sp>
    </p:spTree>
    <p:extLst>
      <p:ext uri="{BB962C8B-B14F-4D97-AF65-F5344CB8AC3E}">
        <p14:creationId xmlns:p14="http://schemas.microsoft.com/office/powerpoint/2010/main" val="145147235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3FDDDB10-6551-99A9-B92A-52C02664E5B5}"/>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sp>
      <p:pic>
        <p:nvPicPr>
          <p:cNvPr id="8" name="Picture 7">
            <a:extLst>
              <a:ext uri="{FF2B5EF4-FFF2-40B4-BE49-F238E27FC236}">
                <a16:creationId xmlns:a16="http://schemas.microsoft.com/office/drawing/2014/main" id="{2E9B9334-CAF3-7CD8-7E2B-E30C9EC9A917}"/>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9" name="Freeform 2">
            <a:extLst>
              <a:ext uri="{FF2B5EF4-FFF2-40B4-BE49-F238E27FC236}">
                <a16:creationId xmlns:a16="http://schemas.microsoft.com/office/drawing/2014/main" id="{E223E7B4-8405-943F-1B49-0E02B752A66B}"/>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sp>
    </p:spTree>
    <p:extLst>
      <p:ext uri="{BB962C8B-B14F-4D97-AF65-F5344CB8AC3E}">
        <p14:creationId xmlns:p14="http://schemas.microsoft.com/office/powerpoint/2010/main" val="34034777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51884-4DA9-24BC-FE13-482AF209AD4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DA7AC58-8529-DD83-908A-98FEBDAC01B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0B8D27-7388-55E5-72AD-099860A2D780}"/>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D893C1A6-0042-A1E6-E6D5-333D2035C8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F450D6-DDBC-2005-1E4A-82ACDE201DF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19576392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D51F1-D6CE-65AC-DB41-6DCDA9AA5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C779AA-7EE4-ABFA-9EB1-6E01A0CF1B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52AB15-D3C0-3870-A631-64207019327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FE131C1-15BB-431A-1C82-4BD2E4C9789A}"/>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7F9232B4-25C7-D4CB-7552-BF723F4552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44B66B-A5D5-EAD1-6A28-EC006807B4B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77584578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16D37-3FB8-8CAE-2B06-C38E881A556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FA8B3A-5394-DADB-524B-EE5F682E1A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F77923-C8D6-E4AC-E332-AFEFDD40502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4345DDD-E332-BB8D-3373-660056565C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7EE8CE-A969-C2F3-E372-4B310653E8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CDFECA-7E42-8744-3886-A786D7EB25DC}"/>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8" name="Footer Placeholder 7">
            <a:extLst>
              <a:ext uri="{FF2B5EF4-FFF2-40B4-BE49-F238E27FC236}">
                <a16:creationId xmlns:a16="http://schemas.microsoft.com/office/drawing/2014/main" id="{488E1A50-2DB8-AF13-A38B-FE5A6EE366E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D4B6592-8804-76E7-5763-6027722A38B2}"/>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60958032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4AFA3-C81A-5BE8-7963-8C33A8EE9D1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EF092C4-F0A3-D53B-8759-E85C1A089DCC}"/>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4" name="Footer Placeholder 3">
            <a:extLst>
              <a:ext uri="{FF2B5EF4-FFF2-40B4-BE49-F238E27FC236}">
                <a16:creationId xmlns:a16="http://schemas.microsoft.com/office/drawing/2014/main" id="{F54B4F55-8332-58BE-BA37-CA265A8E9CE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60A6D99-66DF-BD7D-B88C-99CC8D07856E}"/>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254886114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oup 9">
            <a:extLst>
              <a:ext uri="{FF2B5EF4-FFF2-40B4-BE49-F238E27FC236}">
                <a16:creationId xmlns:a16="http://schemas.microsoft.com/office/drawing/2014/main" id="{780CA926-2D1B-5D22-B55A-FC44B8C54F13}"/>
              </a:ext>
            </a:extLst>
          </p:cNvPr>
          <p:cNvGrpSpPr/>
          <p:nvPr userDrawn="1"/>
        </p:nvGrpSpPr>
        <p:grpSpPr>
          <a:xfrm>
            <a:off x="980349" y="1078617"/>
            <a:ext cx="329711" cy="329711"/>
            <a:chOff x="0" y="0"/>
            <a:chExt cx="6350000" cy="6350000"/>
          </a:xfrm>
          <a:solidFill>
            <a:srgbClr val="EC008C">
              <a:alpha val="84706"/>
            </a:srgbClr>
          </a:solidFill>
        </p:grpSpPr>
        <p:sp>
          <p:nvSpPr>
            <p:cNvPr id="6" name="Freeform 10">
              <a:extLst>
                <a:ext uri="{FF2B5EF4-FFF2-40B4-BE49-F238E27FC236}">
                  <a16:creationId xmlns:a16="http://schemas.microsoft.com/office/drawing/2014/main" id="{C7F5AE31-5012-6671-164B-5C5299628764}"/>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7" name="Group 11">
            <a:extLst>
              <a:ext uri="{FF2B5EF4-FFF2-40B4-BE49-F238E27FC236}">
                <a16:creationId xmlns:a16="http://schemas.microsoft.com/office/drawing/2014/main" id="{59C86EA1-C8DA-5066-A257-D0A19D642DE5}"/>
              </a:ext>
            </a:extLst>
          </p:cNvPr>
          <p:cNvGrpSpPr/>
          <p:nvPr userDrawn="1"/>
        </p:nvGrpSpPr>
        <p:grpSpPr>
          <a:xfrm>
            <a:off x="1211253" y="1078617"/>
            <a:ext cx="329711" cy="329711"/>
            <a:chOff x="0" y="0"/>
            <a:chExt cx="6350000" cy="6350000"/>
          </a:xfrm>
          <a:solidFill>
            <a:srgbClr val="EC008C">
              <a:alpha val="84706"/>
            </a:srgbClr>
          </a:solidFill>
        </p:grpSpPr>
        <p:sp>
          <p:nvSpPr>
            <p:cNvPr id="8" name="Freeform 12">
              <a:extLst>
                <a:ext uri="{FF2B5EF4-FFF2-40B4-BE49-F238E27FC236}">
                  <a16:creationId xmlns:a16="http://schemas.microsoft.com/office/drawing/2014/main" id="{A8E62C15-1D5E-B0B5-E96E-5028E98813BA}"/>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grpSp>
        <p:nvGrpSpPr>
          <p:cNvPr id="9" name="Group 13">
            <a:extLst>
              <a:ext uri="{FF2B5EF4-FFF2-40B4-BE49-F238E27FC236}">
                <a16:creationId xmlns:a16="http://schemas.microsoft.com/office/drawing/2014/main" id="{61AC3373-B771-5F3F-E150-5039F5C7687B}"/>
              </a:ext>
            </a:extLst>
          </p:cNvPr>
          <p:cNvGrpSpPr/>
          <p:nvPr userDrawn="1"/>
        </p:nvGrpSpPr>
        <p:grpSpPr>
          <a:xfrm>
            <a:off x="1442156" y="1078617"/>
            <a:ext cx="329711" cy="329711"/>
            <a:chOff x="0" y="0"/>
            <a:chExt cx="6350000" cy="6350000"/>
          </a:xfrm>
          <a:solidFill>
            <a:srgbClr val="EC008C">
              <a:alpha val="84706"/>
            </a:srgbClr>
          </a:solidFill>
        </p:grpSpPr>
        <p:sp>
          <p:nvSpPr>
            <p:cNvPr id="10" name="Freeform 14">
              <a:extLst>
                <a:ext uri="{FF2B5EF4-FFF2-40B4-BE49-F238E27FC236}">
                  <a16:creationId xmlns:a16="http://schemas.microsoft.com/office/drawing/2014/main" id="{1BFCF2E9-998E-276B-11B4-CC08D1AA4EAF}"/>
                </a:ext>
              </a:extLst>
            </p:cNvPr>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grpFill/>
          </p:spPr>
          <p:txBody>
            <a:bodyPr/>
            <a:lstStyle/>
            <a:p>
              <a:endParaRPr lang="en-NZ"/>
            </a:p>
          </p:txBody>
        </p:sp>
      </p:grpSp>
      <p:sp>
        <p:nvSpPr>
          <p:cNvPr id="11" name="TextBox 25">
            <a:extLst>
              <a:ext uri="{FF2B5EF4-FFF2-40B4-BE49-F238E27FC236}">
                <a16:creationId xmlns:a16="http://schemas.microsoft.com/office/drawing/2014/main" id="{255A9715-85C2-0FB2-507D-C657410F3C59}"/>
              </a:ext>
            </a:extLst>
          </p:cNvPr>
          <p:cNvSpPr txBox="1"/>
          <p:nvPr userDrawn="1"/>
        </p:nvSpPr>
        <p:spPr>
          <a:xfrm>
            <a:off x="980349" y="325415"/>
            <a:ext cx="1481001" cy="182166"/>
          </a:xfrm>
          <a:prstGeom prst="rect">
            <a:avLst/>
          </a:prstGeom>
        </p:spPr>
        <p:txBody>
          <a:bodyPr lIns="0" tIns="0" rIns="0" bIns="0" rtlCol="0" anchor="t">
            <a:spAutoFit/>
          </a:bodyPr>
          <a:lstStyle/>
          <a:p>
            <a:pPr>
              <a:lnSpc>
                <a:spcPts val="1493"/>
              </a:lnSpc>
              <a:spcBef>
                <a:spcPct val="0"/>
              </a:spcBef>
            </a:pPr>
            <a:r>
              <a:rPr lang="en-US" sz="1067" b="1">
                <a:solidFill>
                  <a:srgbClr val="FFFFFF"/>
                </a:solidFill>
                <a:latin typeface="Myriad Pro" panose="020B0503030403020204" pitchFamily="34" charset="0"/>
                <a:ea typeface="Roboto Bold"/>
                <a:cs typeface="Roboto Bold"/>
                <a:sym typeface="Roboto Bold"/>
              </a:rPr>
              <a:t>BRAINCURRANT</a:t>
            </a:r>
          </a:p>
        </p:txBody>
      </p:sp>
      <p:sp>
        <p:nvSpPr>
          <p:cNvPr id="12" name="Freeform 5">
            <a:extLst>
              <a:ext uri="{FF2B5EF4-FFF2-40B4-BE49-F238E27FC236}">
                <a16:creationId xmlns:a16="http://schemas.microsoft.com/office/drawing/2014/main" id="{27CF4BE5-6ECE-27F3-36CA-0080B89BF754}"/>
              </a:ext>
            </a:extLst>
          </p:cNvPr>
          <p:cNvSpPr/>
          <p:nvPr userDrawn="1"/>
        </p:nvSpPr>
        <p:spPr>
          <a:xfrm flipH="1" flipV="1">
            <a:off x="0" y="0"/>
            <a:ext cx="896781" cy="896781"/>
          </a:xfrm>
          <a:custGeom>
            <a:avLst/>
            <a:gdLst/>
            <a:ahLst/>
            <a:cxnLst/>
            <a:rect l="l" t="t" r="r" b="b"/>
            <a:pathLst>
              <a:path w="2614584" h="2614584">
                <a:moveTo>
                  <a:pt x="2614584" y="2614584"/>
                </a:moveTo>
                <a:lnTo>
                  <a:pt x="0" y="2614584"/>
                </a:lnTo>
                <a:lnTo>
                  <a:pt x="0" y="0"/>
                </a:lnTo>
                <a:lnTo>
                  <a:pt x="2614584" y="0"/>
                </a:lnTo>
                <a:lnTo>
                  <a:pt x="2614584" y="2614584"/>
                </a:lnTo>
                <a:close/>
              </a:path>
            </a:pathLst>
          </a:custGeom>
          <a:blipFill dpi="0" rotWithShape="1">
            <a:blip>
              <a:alphaModFix amt="85000"/>
              <a:extLst>
                <a:ext uri="{96DAC541-7B7A-43D3-8B79-37D633B846F1}">
                  <asvg:svgBlip xmlns:asvg="http://schemas.microsoft.com/office/drawing/2016/SVG/main" r:embed="rId2"/>
                </a:ext>
              </a:extLst>
            </a:blip>
            <a:srcRect/>
            <a:stretch>
              <a:fillRect/>
            </a:stretch>
          </a:blipFill>
        </p:spPr>
        <p:txBody>
          <a:bodyPr/>
          <a:lstStyle/>
          <a:p>
            <a:endParaRPr lang="en-NZ"/>
          </a:p>
        </p:txBody>
      </p:sp>
      <p:pic>
        <p:nvPicPr>
          <p:cNvPr id="13" name="Picture 12">
            <a:extLst>
              <a:ext uri="{FF2B5EF4-FFF2-40B4-BE49-F238E27FC236}">
                <a16:creationId xmlns:a16="http://schemas.microsoft.com/office/drawing/2014/main" id="{4C1F89AA-31E5-719B-C7F6-4F34C57BC5D8}"/>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207351" y="239415"/>
            <a:ext cx="349177" cy="292791"/>
          </a:xfrm>
          <a:prstGeom prst="rect">
            <a:avLst/>
          </a:prstGeom>
        </p:spPr>
      </p:pic>
      <p:sp>
        <p:nvSpPr>
          <p:cNvPr id="14" name="Freeform 2">
            <a:extLst>
              <a:ext uri="{FF2B5EF4-FFF2-40B4-BE49-F238E27FC236}">
                <a16:creationId xmlns:a16="http://schemas.microsoft.com/office/drawing/2014/main" id="{4EA8613E-9095-293A-A398-DCD4582BC11A}"/>
              </a:ext>
            </a:extLst>
          </p:cNvPr>
          <p:cNvSpPr/>
          <p:nvPr userDrawn="1"/>
        </p:nvSpPr>
        <p:spPr>
          <a:xfrm rot="5400000">
            <a:off x="11381998" y="5741626"/>
            <a:ext cx="1080002" cy="540001"/>
          </a:xfrm>
          <a:custGeom>
            <a:avLst/>
            <a:gdLst/>
            <a:ahLst/>
            <a:cxnLst/>
            <a:rect l="l" t="t" r="r" b="b"/>
            <a:pathLst>
              <a:path w="1472602" h="736301">
                <a:moveTo>
                  <a:pt x="0" y="0"/>
                </a:moveTo>
                <a:lnTo>
                  <a:pt x="1472601" y="0"/>
                </a:lnTo>
                <a:lnTo>
                  <a:pt x="1472601" y="736301"/>
                </a:lnTo>
                <a:lnTo>
                  <a:pt x="0" y="736301"/>
                </a:lnTo>
                <a:lnTo>
                  <a:pt x="0" y="0"/>
                </a:lnTo>
                <a:close/>
              </a:path>
            </a:pathLst>
          </a:custGeom>
          <a:blipFill dpi="0" rotWithShape="1">
            <a:blip>
              <a:alphaModFix amt="85000"/>
              <a:extLst>
                <a:ext uri="{96DAC541-7B7A-43D3-8B79-37D633B846F1}">
                  <asvg:svgBlip xmlns:asvg="http://schemas.microsoft.com/office/drawing/2016/SVG/main" r:embed="rId4"/>
                </a:ext>
              </a:extLst>
            </a:blip>
            <a:srcRect/>
            <a:stretch>
              <a:fillRect/>
            </a:stretch>
          </a:blipFill>
        </p:spPr>
        <p:txBody>
          <a:bodyPr/>
          <a:lstStyle/>
          <a:p>
            <a:endParaRPr lang="en-NZ"/>
          </a:p>
        </p:txBody>
      </p:sp>
    </p:spTree>
    <p:extLst>
      <p:ext uri="{BB962C8B-B14F-4D97-AF65-F5344CB8AC3E}">
        <p14:creationId xmlns:p14="http://schemas.microsoft.com/office/powerpoint/2010/main" val="26849225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AAD8D-9C63-63E9-D2BF-EBB763FEBA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2BBE966-605D-90D9-092B-ABCD4F16CB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BCD70F2-8742-FC09-8CA8-FDF854DFD0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25CC0E-7E59-7781-E578-4B6FA6C171E6}"/>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5A960BDA-8D3D-86B7-BA99-CCD74491F5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F9D105-C809-7614-F28C-9E2569F8ECC0}"/>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73601215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73C2B-67B2-F57F-D8AF-99970CADF8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DE748B7-E55B-9FF1-8F4F-20EF93A2D8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CE768EE-659F-312C-F080-1C61B916A3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BFC65-0C88-A2CA-A05E-B6A4F9E82FDD}"/>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6" name="Footer Placeholder 5">
            <a:extLst>
              <a:ext uri="{FF2B5EF4-FFF2-40B4-BE49-F238E27FC236}">
                <a16:creationId xmlns:a16="http://schemas.microsoft.com/office/drawing/2014/main" id="{655318A9-97FD-1611-9092-AB12570F4EA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032A8A-CCC9-4BE3-C087-B3DF9BE0DC3A}"/>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93606448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90340-88F4-ABD5-1074-422B03FEDD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6A1CCC1-B983-A220-2815-3BF69987E3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3E775D-3284-8381-81B5-7CFB15D4DF42}"/>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8F81201A-3F19-2DD8-92FD-E167BEAA30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C67571-B554-104F-F86D-648987AC4334}"/>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95871011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A9150F-1914-9BE2-75A2-F3B147C406B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35E63F-25FF-D22A-2004-244E1C6A018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97E300-3810-DD80-AB68-C252CAD36407}"/>
              </a:ext>
            </a:extLst>
          </p:cNvPr>
          <p:cNvSpPr>
            <a:spLocks noGrp="1"/>
          </p:cNvSpPr>
          <p:nvPr>
            <p:ph type="dt" sz="half" idx="10"/>
          </p:nvPr>
        </p:nvSpPr>
        <p:spPr/>
        <p:txBody>
          <a:body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A220A2E9-AA41-561A-940E-E55EDC7FCE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6C2713-BCEC-D6C5-03BD-8CC246F890D1}"/>
              </a:ext>
            </a:extLst>
          </p:cNvPr>
          <p:cNvSpPr>
            <a:spLocks noGrp="1"/>
          </p:cNvSpPr>
          <p:nvPr>
            <p:ph type="sldNum" sz="quarter" idx="12"/>
          </p:nvPr>
        </p:nvSpPr>
        <p:spPr/>
        <p:txBody>
          <a:bodyPr/>
          <a:lstStyle/>
          <a:p>
            <a:fld id="{D0B5C6D0-3C19-4311-BD14-D8AF10177CA7}" type="slidenum">
              <a:rPr lang="en-US" smtClean="0"/>
              <a:t>‹#›</a:t>
            </a:fld>
            <a:endParaRPr lang="en-US"/>
          </a:p>
        </p:txBody>
      </p:sp>
    </p:spTree>
    <p:extLst>
      <p:ext uri="{BB962C8B-B14F-4D97-AF65-F5344CB8AC3E}">
        <p14:creationId xmlns:p14="http://schemas.microsoft.com/office/powerpoint/2010/main" val="16405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theme" Target="../theme/theme4.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theme" Target="../theme/theme5.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theme" Target="../theme/theme6.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1.xml"/><Relationship Id="rId13" Type="http://schemas.openxmlformats.org/officeDocument/2006/relationships/theme" Target="../theme/theme7.xml"/><Relationship Id="rId3" Type="http://schemas.openxmlformats.org/officeDocument/2006/relationships/slideLayout" Target="../slideLayouts/slideLayout76.xml"/><Relationship Id="rId7" Type="http://schemas.openxmlformats.org/officeDocument/2006/relationships/slideLayout" Target="../slideLayouts/slideLayout80.xml"/><Relationship Id="rId12" Type="http://schemas.openxmlformats.org/officeDocument/2006/relationships/slideLayout" Target="../slideLayouts/slideLayout85.xml"/><Relationship Id="rId2" Type="http://schemas.openxmlformats.org/officeDocument/2006/relationships/slideLayout" Target="../slideLayouts/slideLayout75.xml"/><Relationship Id="rId1" Type="http://schemas.openxmlformats.org/officeDocument/2006/relationships/slideLayout" Target="../slideLayouts/slideLayout74.xml"/><Relationship Id="rId6" Type="http://schemas.openxmlformats.org/officeDocument/2006/relationships/slideLayout" Target="../slideLayouts/slideLayout79.xml"/><Relationship Id="rId11" Type="http://schemas.openxmlformats.org/officeDocument/2006/relationships/slideLayout" Target="../slideLayouts/slideLayout84.xml"/><Relationship Id="rId5" Type="http://schemas.openxmlformats.org/officeDocument/2006/relationships/slideLayout" Target="../slideLayouts/slideLayout78.xml"/><Relationship Id="rId10" Type="http://schemas.openxmlformats.org/officeDocument/2006/relationships/slideLayout" Target="../slideLayouts/slideLayout83.xml"/><Relationship Id="rId4" Type="http://schemas.openxmlformats.org/officeDocument/2006/relationships/slideLayout" Target="../slideLayouts/slideLayout77.xml"/><Relationship Id="rId9" Type="http://schemas.openxmlformats.org/officeDocument/2006/relationships/slideLayout" Target="../slideLayouts/slideLayout8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DE7D57-3BB4-D1CE-BD41-59E1DC8DFB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384E3B-786B-B155-8C95-D5F4841999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3AB165-9F10-410D-E1B6-D9DFE12330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93FA7C78-EF02-95A0-CC0E-98FDB19017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060FB45-8408-9CB7-B45C-EB17FA1A60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0B5C6D0-3C19-4311-BD14-D8AF10177CA7}" type="slidenum">
              <a:rPr lang="en-US" smtClean="0"/>
              <a:t>‹#›</a:t>
            </a:fld>
            <a:endParaRPr lang="en-US"/>
          </a:p>
        </p:txBody>
      </p:sp>
    </p:spTree>
    <p:extLst>
      <p:ext uri="{BB962C8B-B14F-4D97-AF65-F5344CB8AC3E}">
        <p14:creationId xmlns:p14="http://schemas.microsoft.com/office/powerpoint/2010/main" val="10919389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F57CF8-A100-BDB3-321A-525AA4D83D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FA92F61-9C0D-7356-C426-C1F9BD38E4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801805406"/>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Lst>
  <p:txStyles>
    <p:titleStyle>
      <a:lvl1pPr algn="l" defTabSz="914400" rtl="0" eaLnBrk="1" latinLnBrk="0" hangingPunct="1">
        <a:lnSpc>
          <a:spcPct val="90000"/>
        </a:lnSpc>
        <a:spcBef>
          <a:spcPct val="0"/>
        </a:spcBef>
        <a:buNone/>
        <a:defRPr sz="4400" b="1" i="0" kern="1200" baseline="0">
          <a:solidFill>
            <a:schemeClr val="tx1"/>
          </a:solidFill>
          <a:latin typeface="Built Titling Rg" panose="020B0206030202080204" pitchFamily="34"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Gotham-Book" panose="02000604040000020004"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Gotham-Book" panose="02000604040000020004"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latin typeface="Gotham-Book" panose="02000604040000020004"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Gotham-Book" panose="02000604040000020004"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Gotham-Book" panose="02000604040000020004"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DE7D57-3BB4-D1CE-BD41-59E1DC8DFB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384E3B-786B-B155-8C95-D5F4841999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3AB165-9F10-410D-E1B6-D9DFE12330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93FA7C78-EF02-95A0-CC0E-98FDB19017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060FB45-8408-9CB7-B45C-EB17FA1A60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0B5C6D0-3C19-4311-BD14-D8AF10177CA7}" type="slidenum">
              <a:rPr lang="en-US" smtClean="0"/>
              <a:t>‹#›</a:t>
            </a:fld>
            <a:endParaRPr lang="en-US"/>
          </a:p>
        </p:txBody>
      </p:sp>
    </p:spTree>
    <p:extLst>
      <p:ext uri="{BB962C8B-B14F-4D97-AF65-F5344CB8AC3E}">
        <p14:creationId xmlns:p14="http://schemas.microsoft.com/office/powerpoint/2010/main" val="65868695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DE7D57-3BB4-D1CE-BD41-59E1DC8DFB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384E3B-786B-B155-8C95-D5F4841999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3AB165-9F10-410D-E1B6-D9DFE12330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93FA7C78-EF02-95A0-CC0E-98FDB19017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060FB45-8408-9CB7-B45C-EB17FA1A60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0B5C6D0-3C19-4311-BD14-D8AF10177CA7}" type="slidenum">
              <a:rPr lang="en-US" smtClean="0"/>
              <a:t>‹#›</a:t>
            </a:fld>
            <a:endParaRPr lang="en-US"/>
          </a:p>
        </p:txBody>
      </p:sp>
    </p:spTree>
    <p:extLst>
      <p:ext uri="{BB962C8B-B14F-4D97-AF65-F5344CB8AC3E}">
        <p14:creationId xmlns:p14="http://schemas.microsoft.com/office/powerpoint/2010/main" val="692623759"/>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F57CF8-A100-BDB3-321A-525AA4D83D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FA92F61-9C0D-7356-C426-C1F9BD38E4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400684590"/>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Lst>
  <p:txStyles>
    <p:titleStyle>
      <a:lvl1pPr algn="l" defTabSz="914400" rtl="0" eaLnBrk="1" latinLnBrk="0" hangingPunct="1">
        <a:lnSpc>
          <a:spcPct val="90000"/>
        </a:lnSpc>
        <a:spcBef>
          <a:spcPct val="0"/>
        </a:spcBef>
        <a:buNone/>
        <a:defRPr sz="4400" b="1" i="0" kern="1200" baseline="0">
          <a:solidFill>
            <a:schemeClr val="tx1"/>
          </a:solidFill>
          <a:latin typeface="Built Titling Rg" panose="020B0206030202080204" pitchFamily="34"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Gotham-Book" panose="02000604040000020004"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Gotham-Book" panose="02000604040000020004"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latin typeface="Gotham-Book" panose="02000604040000020004"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Gotham-Book" panose="02000604040000020004"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Gotham-Book" panose="02000604040000020004"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DE7D57-3BB4-D1CE-BD41-59E1DC8DFB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384E3B-786B-B155-8C95-D5F4841999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3AB165-9F10-410D-E1B6-D9DFE12330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93FA7C78-EF02-95A0-CC0E-98FDB19017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060FB45-8408-9CB7-B45C-EB17FA1A60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0B5C6D0-3C19-4311-BD14-D8AF10177CA7}" type="slidenum">
              <a:rPr lang="en-US" smtClean="0"/>
              <a:t>‹#›</a:t>
            </a:fld>
            <a:endParaRPr lang="en-US"/>
          </a:p>
        </p:txBody>
      </p:sp>
    </p:spTree>
    <p:extLst>
      <p:ext uri="{BB962C8B-B14F-4D97-AF65-F5344CB8AC3E}">
        <p14:creationId xmlns:p14="http://schemas.microsoft.com/office/powerpoint/2010/main" val="1387671"/>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DE7D57-3BB4-D1CE-BD41-59E1DC8DFB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384E3B-786B-B155-8C95-D5F4841999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3AB165-9F10-410D-E1B6-D9DFE12330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F698D7C-CA4E-4D15-99CD-BE738B4B7989}" type="datetimeFigureOut">
              <a:rPr lang="en-US" smtClean="0"/>
              <a:t>5/24/2026</a:t>
            </a:fld>
            <a:endParaRPr lang="en-US"/>
          </a:p>
        </p:txBody>
      </p:sp>
      <p:sp>
        <p:nvSpPr>
          <p:cNvPr id="5" name="Footer Placeholder 4">
            <a:extLst>
              <a:ext uri="{FF2B5EF4-FFF2-40B4-BE49-F238E27FC236}">
                <a16:creationId xmlns:a16="http://schemas.microsoft.com/office/drawing/2014/main" id="{93FA7C78-EF02-95A0-CC0E-98FDB19017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060FB45-8408-9CB7-B45C-EB17FA1A60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0B5C6D0-3C19-4311-BD14-D8AF10177CA7}" type="slidenum">
              <a:rPr lang="en-US" smtClean="0"/>
              <a:t>‹#›</a:t>
            </a:fld>
            <a:endParaRPr lang="en-US"/>
          </a:p>
        </p:txBody>
      </p:sp>
    </p:spTree>
    <p:extLst>
      <p:ext uri="{BB962C8B-B14F-4D97-AF65-F5344CB8AC3E}">
        <p14:creationId xmlns:p14="http://schemas.microsoft.com/office/powerpoint/2010/main" val="2427253196"/>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9.xml"/><Relationship Id="rId5" Type="http://schemas.openxmlformats.org/officeDocument/2006/relationships/image" Target="../media/image11.png"/><Relationship Id="rId4"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2.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3.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26.xml"/><Relationship Id="rId5" Type="http://schemas.openxmlformats.org/officeDocument/2006/relationships/image" Target="../media/image20.pn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3.xml"/><Relationship Id="rId5" Type="http://schemas.openxmlformats.org/officeDocument/2006/relationships/image" Target="../media/image23.png"/><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38.xml"/><Relationship Id="rId4" Type="http://schemas.openxmlformats.org/officeDocument/2006/relationships/image" Target="../media/image25.png"/></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38.xml"/><Relationship Id="rId5" Type="http://schemas.openxmlformats.org/officeDocument/2006/relationships/image" Target="../media/image28.png"/><Relationship Id="rId4"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8.xml"/><Relationship Id="rId1" Type="http://schemas.openxmlformats.org/officeDocument/2006/relationships/slideLayout" Target="../slideLayouts/slideLayout45.xml"/><Relationship Id="rId6" Type="http://schemas.openxmlformats.org/officeDocument/2006/relationships/hyperlink" Target="https://doi.org/10.1016/S0197-4580(97)00037-7" TargetMode="External"/><Relationship Id="rId5" Type="http://schemas.openxmlformats.org/officeDocument/2006/relationships/image" Target="../media/image31.png"/><Relationship Id="rId4" Type="http://schemas.openxmlformats.org/officeDocument/2006/relationships/image" Target="../media/image30.png"/></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60.xml"/></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1.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0.xml"/><Relationship Id="rId1" Type="http://schemas.openxmlformats.org/officeDocument/2006/relationships/slideLayout" Target="../slideLayouts/slideLayout68.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8.png"/></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1.xml"/><Relationship Id="rId1" Type="http://schemas.openxmlformats.org/officeDocument/2006/relationships/slideLayout" Target="../slideLayouts/slideLayout68.xml"/></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2.xml"/><Relationship Id="rId1" Type="http://schemas.openxmlformats.org/officeDocument/2006/relationships/slideLayout" Target="../slideLayouts/slideLayout68.xml"/><Relationship Id="rId5" Type="http://schemas.openxmlformats.org/officeDocument/2006/relationships/image" Target="../media/image43.png"/><Relationship Id="rId4" Type="http://schemas.openxmlformats.org/officeDocument/2006/relationships/image" Target="../media/image42.png"/></Relationships>
</file>

<file path=ppt/slides/_rels/slide1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3.xml"/><Relationship Id="rId1" Type="http://schemas.openxmlformats.org/officeDocument/2006/relationships/slideLayout" Target="../slideLayouts/slideLayout68.xml"/><Relationship Id="rId5" Type="http://schemas.openxmlformats.org/officeDocument/2006/relationships/image" Target="../media/image45.png"/><Relationship Id="rId4" Type="http://schemas.openxmlformats.org/officeDocument/2006/relationships/image" Target="../media/image44.png"/></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68.xml"/><Relationship Id="rId5" Type="http://schemas.openxmlformats.org/officeDocument/2006/relationships/image" Target="../media/image47.png"/><Relationship Id="rId4" Type="http://schemas.openxmlformats.org/officeDocument/2006/relationships/image" Target="../media/image46.png"/></Relationships>
</file>

<file path=ppt/slides/_rels/slide17.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8.svg"/><Relationship Id="rId7" Type="http://schemas.openxmlformats.org/officeDocument/2006/relationships/image" Target="../media/image52.svg"/><Relationship Id="rId2" Type="http://schemas.openxmlformats.org/officeDocument/2006/relationships/notesSlide" Target="../notesSlides/notesSlide15.xml"/><Relationship Id="rId1" Type="http://schemas.openxmlformats.org/officeDocument/2006/relationships/slideLayout" Target="../slideLayouts/slideLayout74.xml"/><Relationship Id="rId6" Type="http://schemas.openxmlformats.org/officeDocument/2006/relationships/image" Target="../media/image51.svg"/><Relationship Id="rId5" Type="http://schemas.openxmlformats.org/officeDocument/2006/relationships/image" Target="../media/image50.svg"/><Relationship Id="rId10" Type="http://schemas.openxmlformats.org/officeDocument/2006/relationships/image" Target="../media/image17.png"/><Relationship Id="rId4" Type="http://schemas.openxmlformats.org/officeDocument/2006/relationships/image" Target="../media/image49.svg"/><Relationship Id="rId9" Type="http://schemas.openxmlformats.org/officeDocument/2006/relationships/image" Target="../media/image54.png"/></Relationships>
</file>

<file path=ppt/slides/_rels/slide18.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26.png"/><Relationship Id="rId7" Type="http://schemas.openxmlformats.org/officeDocument/2006/relationships/image" Target="../media/image58.png"/><Relationship Id="rId2" Type="http://schemas.openxmlformats.org/officeDocument/2006/relationships/notesSlide" Target="../notesSlides/notesSlide16.xml"/><Relationship Id="rId1" Type="http://schemas.openxmlformats.org/officeDocument/2006/relationships/slideLayout" Target="../slideLayouts/slideLayout74.xml"/><Relationship Id="rId6" Type="http://schemas.openxmlformats.org/officeDocument/2006/relationships/image" Target="../media/image57.jpeg"/><Relationship Id="rId5" Type="http://schemas.openxmlformats.org/officeDocument/2006/relationships/image" Target="../media/image56.png"/><Relationship Id="rId4" Type="http://schemas.openxmlformats.org/officeDocument/2006/relationships/image" Target="../media/image55.png"/><Relationship Id="rId9"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970B3BD9-145D-100F-983B-56741A72AE5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FBE289F-23C0-2172-C71F-8F8A8BDA203C}"/>
              </a:ext>
            </a:extLst>
          </p:cNvPr>
          <p:cNvPicPr>
            <a:picLocks noChangeAspect="1"/>
          </p:cNvPicPr>
          <p:nvPr/>
        </p:nvPicPr>
        <p:blipFill>
          <a:blip r:embed="rId3" cstate="screen">
            <a:alphaModFix/>
            <a:extLst>
              <a:ext uri="{28A0092B-C50C-407E-A947-70E740481C1C}">
                <a14:useLocalDpi xmlns:a14="http://schemas.microsoft.com/office/drawing/2010/main"/>
              </a:ext>
            </a:extLst>
          </a:blip>
          <a:srcRect l="-3451"/>
          <a:stretch>
            <a:fillRect/>
          </a:stretch>
        </p:blipFill>
        <p:spPr>
          <a:xfrm>
            <a:off x="7731156" y="26626"/>
            <a:ext cx="4460844" cy="6845584"/>
          </a:xfrm>
          <a:prstGeom prst="rect">
            <a:avLst/>
          </a:prstGeom>
          <a:effectLst>
            <a:softEdge rad="419100"/>
          </a:effectLst>
        </p:spPr>
      </p:pic>
      <p:sp>
        <p:nvSpPr>
          <p:cNvPr id="4" name="TextBox 3">
            <a:extLst>
              <a:ext uri="{FF2B5EF4-FFF2-40B4-BE49-F238E27FC236}">
                <a16:creationId xmlns:a16="http://schemas.microsoft.com/office/drawing/2014/main" id="{05F6806E-6EAD-F0A0-9FB0-587763C25ACF}"/>
              </a:ext>
            </a:extLst>
          </p:cNvPr>
          <p:cNvSpPr txBox="1"/>
          <p:nvPr/>
        </p:nvSpPr>
        <p:spPr>
          <a:xfrm>
            <a:off x="852826" y="2958587"/>
            <a:ext cx="7216038"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FFFF"/>
                </a:solidFill>
                <a:effectLst/>
                <a:uLnTx/>
                <a:uFillTx/>
                <a:latin typeface="Gotham-Book"/>
                <a:ea typeface="Open Sans"/>
                <a:cs typeface="Open Sans"/>
              </a:rPr>
              <a:t>Recharge your brain to achieve its cognitive potential</a:t>
            </a:r>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pic>
        <p:nvPicPr>
          <p:cNvPr id="1028" name="Picture 4">
            <a:extLst>
              <a:ext uri="{FF2B5EF4-FFF2-40B4-BE49-F238E27FC236}">
                <a16:creationId xmlns:a16="http://schemas.microsoft.com/office/drawing/2014/main" id="{2BAE884F-AE07-FCBF-A0FF-63EF5DE95A1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26653" y="1532924"/>
            <a:ext cx="6812379" cy="123740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logo with white text&#10;&#10;Description automatically generated">
            <a:extLst>
              <a:ext uri="{FF2B5EF4-FFF2-40B4-BE49-F238E27FC236}">
                <a16:creationId xmlns:a16="http://schemas.microsoft.com/office/drawing/2014/main" id="{F2E82AC1-DDE9-7168-48D2-FEFC8D91D7E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25116" y="105453"/>
            <a:ext cx="1603074" cy="916042"/>
          </a:xfrm>
          <a:prstGeom prst="rect">
            <a:avLst/>
          </a:prstGeom>
        </p:spPr>
      </p:pic>
      <p:sp>
        <p:nvSpPr>
          <p:cNvPr id="3" name="Title 1">
            <a:extLst>
              <a:ext uri="{FF2B5EF4-FFF2-40B4-BE49-F238E27FC236}">
                <a16:creationId xmlns:a16="http://schemas.microsoft.com/office/drawing/2014/main" id="{74CDC21B-2280-4B4D-15CA-4BCB9CD3467E}"/>
              </a:ext>
            </a:extLst>
          </p:cNvPr>
          <p:cNvSpPr txBox="1">
            <a:spLocks/>
          </p:cNvSpPr>
          <p:nvPr/>
        </p:nvSpPr>
        <p:spPr>
          <a:xfrm>
            <a:off x="2067177" y="4489794"/>
            <a:ext cx="4934513" cy="2013318"/>
          </a:xfrm>
          <a:prstGeom prst="rect">
            <a:avLst/>
          </a:prstGeom>
        </p:spPr>
        <p:txBody>
          <a:bodyPr vert="horz" lIns="91440" tIns="45720" rIns="91440" bIns="45720" rtlCol="0" anchor="b">
            <a:normAutofit lnSpcReduction="10000"/>
          </a:bodyPr>
          <a:lstStyle>
            <a:lvl1pPr algn="l" defTabSz="914400" rtl="0" eaLnBrk="1" latinLnBrk="0" hangingPunct="1">
              <a:lnSpc>
                <a:spcPct val="90000"/>
              </a:lnSpc>
              <a:spcBef>
                <a:spcPct val="0"/>
              </a:spcBef>
              <a:buNone/>
              <a:defRPr sz="3200" b="1" i="0" kern="1200" baseline="0">
                <a:solidFill>
                  <a:srgbClr val="E0E31C"/>
                </a:solidFill>
                <a:latin typeface="Built Titling Rg" panose="020B0206030202080204" pitchFamily="34" charset="77"/>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600" b="1" i="0" u="none" strike="noStrike" kern="1200" cap="none" spc="0" normalizeH="0" baseline="0" noProof="0" dirty="0">
                <a:ln>
                  <a:noFill/>
                </a:ln>
                <a:solidFill>
                  <a:srgbClr val="FFFFFF"/>
                </a:solidFill>
                <a:effectLst/>
                <a:uLnTx/>
                <a:uFillTx/>
                <a:latin typeface="Built Titling Rg" panose="020B0206030202080204" pitchFamily="34" charset="77"/>
                <a:ea typeface="+mj-ea"/>
                <a:cs typeface="+mj-cs"/>
              </a:rPr>
              <a:t>Whole </a:t>
            </a:r>
            <a:r>
              <a:rPr kumimoji="0" lang="en-US" sz="7100" b="1" i="0" u="none" strike="noStrike" kern="1200" cap="none" spc="0" normalizeH="0" baseline="0" noProof="0" dirty="0">
                <a:ln>
                  <a:noFill/>
                </a:ln>
                <a:solidFill>
                  <a:srgbClr val="FFFFFF"/>
                </a:solidFill>
                <a:effectLst/>
                <a:uLnTx/>
                <a:uFillTx/>
                <a:latin typeface="Built Titling Rg" panose="020B0206030202080204" pitchFamily="34" charset="77"/>
                <a:ea typeface="+mj-ea"/>
                <a:cs typeface="+mj-cs"/>
              </a:rPr>
              <a:t>fruit</a:t>
            </a:r>
            <a:r>
              <a:rPr kumimoji="0" lang="en-US" sz="6600" b="1" i="0" u="none" strike="noStrike" kern="1200" cap="none" spc="0" normalizeH="0" baseline="0" noProof="0" dirty="0">
                <a:ln>
                  <a:noFill/>
                </a:ln>
                <a:solidFill>
                  <a:srgbClr val="FFFFFF"/>
                </a:solidFill>
                <a:effectLst/>
                <a:uLnTx/>
                <a:uFillTx/>
                <a:latin typeface="Built Titling Rg" panose="020B0206030202080204" pitchFamily="34" charset="77"/>
                <a:ea typeface="+mj-ea"/>
                <a:cs typeface="+mj-cs"/>
              </a:rPr>
              <a:t>.</a:t>
            </a:r>
            <a:br>
              <a:rPr kumimoji="0" lang="en-US" sz="6600" b="1" i="0" u="none" strike="noStrike" kern="1200" cap="none" spc="0" normalizeH="0" baseline="0" noProof="0" dirty="0">
                <a:ln>
                  <a:noFill/>
                </a:ln>
                <a:solidFill>
                  <a:srgbClr val="FFFFFF"/>
                </a:solidFill>
                <a:effectLst/>
                <a:uLnTx/>
                <a:uFillTx/>
                <a:latin typeface="Built Titling Rg" panose="020B0206030202080204" pitchFamily="34" charset="77"/>
                <a:ea typeface="+mj-ea"/>
                <a:cs typeface="+mj-cs"/>
              </a:rPr>
            </a:br>
            <a:r>
              <a:rPr kumimoji="0" lang="en-US" sz="6600" b="1" i="0" u="none" strike="noStrike" kern="1200" cap="none" spc="0" normalizeH="0" baseline="0" noProof="0" dirty="0">
                <a:ln>
                  <a:noFill/>
                </a:ln>
                <a:solidFill>
                  <a:srgbClr val="51256C"/>
                </a:solidFill>
                <a:effectLst/>
                <a:uLnTx/>
                <a:uFillTx/>
                <a:latin typeface="Built Titling Rg" panose="020B0206030202080204" pitchFamily="34" charset="77"/>
                <a:ea typeface="+mj-ea"/>
                <a:cs typeface="+mj-cs"/>
              </a:rPr>
              <a:t>Whole </a:t>
            </a:r>
            <a:r>
              <a:rPr kumimoji="0" lang="en-US" sz="7100" b="1" i="0" u="none" strike="noStrike" kern="1200" cap="none" spc="0" normalizeH="0" baseline="0" noProof="0" dirty="0">
                <a:ln>
                  <a:noFill/>
                </a:ln>
                <a:solidFill>
                  <a:srgbClr val="51256C"/>
                </a:solidFill>
                <a:effectLst/>
                <a:uLnTx/>
                <a:uFillTx/>
                <a:latin typeface="Built Titling Rg" panose="020B0206030202080204" pitchFamily="34" charset="77"/>
                <a:ea typeface="+mj-ea"/>
                <a:cs typeface="+mj-cs"/>
              </a:rPr>
              <a:t>Brain.</a:t>
            </a:r>
          </a:p>
        </p:txBody>
      </p:sp>
    </p:spTree>
    <p:extLst>
      <p:ext uri="{BB962C8B-B14F-4D97-AF65-F5344CB8AC3E}">
        <p14:creationId xmlns:p14="http://schemas.microsoft.com/office/powerpoint/2010/main" val="2296649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rgbClr val="665EAB"/>
        </a:solidFill>
        <a:effectLst/>
      </p:bgPr>
    </p:bg>
    <p:spTree>
      <p:nvGrpSpPr>
        <p:cNvPr id="1" name=""/>
        <p:cNvGrpSpPr/>
        <p:nvPr/>
      </p:nvGrpSpPr>
      <p:grpSpPr>
        <a:xfrm>
          <a:off x="0" y="0"/>
          <a:ext cx="0" cy="0"/>
          <a:chOff x="0" y="0"/>
          <a:chExt cx="0" cy="0"/>
        </a:xfrm>
      </p:grpSpPr>
      <p:pic>
        <p:nvPicPr>
          <p:cNvPr id="3" name="Picture 2" descr="A person holding her hand up to her head&#10;&#10;Description automatically generated">
            <a:extLst>
              <a:ext uri="{FF2B5EF4-FFF2-40B4-BE49-F238E27FC236}">
                <a16:creationId xmlns:a16="http://schemas.microsoft.com/office/drawing/2014/main" id="{FD35F9C1-6E5F-2494-CC1A-03501495CA15}"/>
              </a:ext>
            </a:extLst>
          </p:cNvPr>
          <p:cNvPicPr>
            <a:picLocks noChangeAspect="1"/>
          </p:cNvPicPr>
          <p:nvPr/>
        </p:nvPicPr>
        <p:blipFill rotWithShape="1">
          <a:blip r:embed="rId3">
            <a:extLst>
              <a:ext uri="{28A0092B-C50C-407E-A947-70E740481C1C}">
                <a14:useLocalDpi xmlns:a14="http://schemas.microsoft.com/office/drawing/2010/main" val="0"/>
              </a:ext>
            </a:extLst>
          </a:blip>
          <a:srcRect l="39853" t="2056" r="6031" b="580"/>
          <a:stretch>
            <a:fillRect/>
          </a:stretch>
        </p:blipFill>
        <p:spPr>
          <a:xfrm>
            <a:off x="7231116" y="2784930"/>
            <a:ext cx="4960883" cy="4064412"/>
          </a:xfrm>
          <a:prstGeom prst="rect">
            <a:avLst/>
          </a:prstGeom>
        </p:spPr>
      </p:pic>
      <p:pic>
        <p:nvPicPr>
          <p:cNvPr id="10" name="Picture 9">
            <a:extLst>
              <a:ext uri="{FF2B5EF4-FFF2-40B4-BE49-F238E27FC236}">
                <a16:creationId xmlns:a16="http://schemas.microsoft.com/office/drawing/2014/main" id="{B52326AF-1C5D-9805-93D5-A1FD6DE5FD0E}"/>
              </a:ext>
            </a:extLst>
          </p:cNvPr>
          <p:cNvPicPr>
            <a:picLocks noChangeAspect="1"/>
          </p:cNvPicPr>
          <p:nvPr/>
        </p:nvPicPr>
        <p:blipFill>
          <a:blip r:embed="rId4" cstate="screen">
            <a:extLst>
              <a:ext uri="{28A0092B-C50C-407E-A947-70E740481C1C}">
                <a14:useLocalDpi xmlns:a14="http://schemas.microsoft.com/office/drawing/2010/main"/>
              </a:ext>
            </a:extLst>
          </a:blip>
          <a:srcRect b="-1"/>
          <a:stretch>
            <a:fillRect/>
          </a:stretch>
        </p:blipFill>
        <p:spPr>
          <a:xfrm>
            <a:off x="9994457" y="0"/>
            <a:ext cx="2197543" cy="1558561"/>
          </a:xfrm>
          <a:prstGeom prst="rect">
            <a:avLst/>
          </a:prstGeom>
        </p:spPr>
      </p:pic>
      <p:sp>
        <p:nvSpPr>
          <p:cNvPr id="5" name="Text Placeholder 3">
            <a:extLst>
              <a:ext uri="{FF2B5EF4-FFF2-40B4-BE49-F238E27FC236}">
                <a16:creationId xmlns:a16="http://schemas.microsoft.com/office/drawing/2014/main" id="{38314EC5-5BCD-99FD-58EA-1B79BBA5C20B}"/>
              </a:ext>
            </a:extLst>
          </p:cNvPr>
          <p:cNvSpPr>
            <a:spLocks noGrp="1"/>
          </p:cNvSpPr>
          <p:nvPr>
            <p:ph type="body" sz="half" idx="2"/>
          </p:nvPr>
        </p:nvSpPr>
        <p:spPr>
          <a:xfrm>
            <a:off x="225736" y="3758769"/>
            <a:ext cx="7301700" cy="1737406"/>
          </a:xfrm>
        </p:spPr>
        <p:txBody>
          <a:bodyPr>
            <a:normAutofit/>
          </a:bodyPr>
          <a:lstStyle/>
          <a:p>
            <a:r>
              <a:rPr lang="en-US" sz="3600" b="1" dirty="0">
                <a:latin typeface="Built Titling Sb" panose="020B0206030202080204" pitchFamily="34" charset="77"/>
                <a:ea typeface="Open Sans"/>
                <a:cs typeface="Open Sans"/>
                <a:sym typeface="Open Sans"/>
              </a:rPr>
              <a:t>~86 Billion Neurons  = Endless pathways</a:t>
            </a:r>
          </a:p>
        </p:txBody>
      </p:sp>
      <p:sp>
        <p:nvSpPr>
          <p:cNvPr id="15" name="Text Placeholder 3">
            <a:extLst>
              <a:ext uri="{FF2B5EF4-FFF2-40B4-BE49-F238E27FC236}">
                <a16:creationId xmlns:a16="http://schemas.microsoft.com/office/drawing/2014/main" id="{1123CAA4-1969-4BF3-E3D2-38F137237B10}"/>
              </a:ext>
            </a:extLst>
          </p:cNvPr>
          <p:cNvSpPr txBox="1">
            <a:spLocks/>
          </p:cNvSpPr>
          <p:nvPr/>
        </p:nvSpPr>
        <p:spPr>
          <a:xfrm>
            <a:off x="225736" y="267696"/>
            <a:ext cx="11740528" cy="173740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baseline="0">
                <a:solidFill>
                  <a:schemeClr val="bg1"/>
                </a:solidFill>
                <a:latin typeface="Gotham Black" panose="02000604030000020004" pitchFamily="2"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baseline="0">
                <a:solidFill>
                  <a:schemeClr val="tx1"/>
                </a:solidFill>
                <a:latin typeface="Gotham-Book" panose="02000604040000020004" pitchFamily="2" charset="0"/>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baseline="0">
                <a:solidFill>
                  <a:schemeClr val="tx1"/>
                </a:solidFill>
                <a:latin typeface="Gotham-Book" panose="02000604040000020004" pitchFamily="2" charset="0"/>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baseline="0">
                <a:solidFill>
                  <a:schemeClr val="tx1"/>
                </a:solidFill>
                <a:latin typeface="Gotham-Book" panose="02000604040000020004" pitchFamily="2" charset="0"/>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baseline="0">
                <a:solidFill>
                  <a:schemeClr val="tx1"/>
                </a:solidFill>
                <a:latin typeface="Gotham-Book" panose="02000604040000020004" pitchFamily="2" charset="0"/>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4800" b="1" i="0" u="none" strike="noStrike" kern="1200" cap="none" spc="0" normalizeH="0" baseline="0" noProof="0" dirty="0">
                <a:ln>
                  <a:noFill/>
                </a:ln>
                <a:solidFill>
                  <a:schemeClr val="tx1"/>
                </a:solidFill>
                <a:effectLst/>
                <a:uLnTx/>
                <a:uFillTx/>
                <a:latin typeface="Built Titling Sb" panose="020B0206030202080204" pitchFamily="34" charset="77"/>
                <a:ea typeface="Open Sans"/>
                <a:cs typeface="Open Sans"/>
                <a:sym typeface="Open Sans"/>
              </a:rPr>
              <a:t>One complex solution For A complex organ</a:t>
            </a:r>
          </a:p>
        </p:txBody>
      </p:sp>
      <p:graphicFrame>
        <p:nvGraphicFramePr>
          <p:cNvPr id="18" name="TextBox 15">
            <a:extLst>
              <a:ext uri="{FF2B5EF4-FFF2-40B4-BE49-F238E27FC236}">
                <a16:creationId xmlns:a16="http://schemas.microsoft.com/office/drawing/2014/main" id="{F4B78A78-1300-389B-D7B6-7663CDD1F377}"/>
              </a:ext>
            </a:extLst>
          </p:cNvPr>
          <p:cNvGraphicFramePr/>
          <p:nvPr>
            <p:extLst>
              <p:ext uri="{D42A27DB-BD31-4B8C-83A1-F6EECF244321}">
                <p14:modId xmlns:p14="http://schemas.microsoft.com/office/powerpoint/2010/main" val="4100064409"/>
              </p:ext>
            </p:extLst>
          </p:nvPr>
        </p:nvGraphicFramePr>
        <p:xfrm>
          <a:off x="0" y="993006"/>
          <a:ext cx="9824786" cy="224331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TextBox 3">
            <a:extLst>
              <a:ext uri="{FF2B5EF4-FFF2-40B4-BE49-F238E27FC236}">
                <a16:creationId xmlns:a16="http://schemas.microsoft.com/office/drawing/2014/main" id="{0F979FD9-D6D7-5B29-F0EA-6997440ED64B}"/>
              </a:ext>
            </a:extLst>
          </p:cNvPr>
          <p:cNvSpPr txBox="1"/>
          <p:nvPr/>
        </p:nvSpPr>
        <p:spPr>
          <a:xfrm>
            <a:off x="139148" y="4817136"/>
            <a:ext cx="8335576" cy="523220"/>
          </a:xfrm>
          <a:prstGeom prst="rect">
            <a:avLst/>
          </a:prstGeom>
          <a:noFill/>
        </p:spPr>
        <p:txBody>
          <a:bodyPr wrap="square">
            <a:spAutoFit/>
          </a:bodyPr>
          <a:lstStyle/>
          <a:p>
            <a:pPr lvl="0"/>
            <a:r>
              <a:rPr lang="en-US" sz="2800" b="1" i="0" baseline="0" dirty="0">
                <a:latin typeface="Built Titling Sb" panose="020B0706030202080204" pitchFamily="34" charset="0"/>
              </a:rPr>
              <a:t>A complete brain solution must act on multiple, linked pathways.</a:t>
            </a:r>
            <a:endParaRPr lang="en-US" sz="2800" dirty="0">
              <a:latin typeface="Built Titling Sb" panose="020B0706030202080204" pitchFamily="34" charset="0"/>
            </a:endParaRPr>
          </a:p>
        </p:txBody>
      </p:sp>
    </p:spTree>
    <p:extLst>
      <p:ext uri="{BB962C8B-B14F-4D97-AF65-F5344CB8AC3E}">
        <p14:creationId xmlns:p14="http://schemas.microsoft.com/office/powerpoint/2010/main" val="839540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dissolve">
                                      <p:cBhvr>
                                        <p:cTn id="12" dur="5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15"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67B8553A-42C4-82BF-C9BC-FA0ACE7628D6}"/>
              </a:ext>
            </a:extLst>
          </p:cNvPr>
          <p:cNvSpPr txBox="1"/>
          <p:nvPr/>
        </p:nvSpPr>
        <p:spPr>
          <a:xfrm>
            <a:off x="258534" y="1530907"/>
            <a:ext cx="8022272" cy="20928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B283E"/>
                </a:solidFill>
                <a:effectLst/>
                <a:uLnTx/>
                <a:uFillTx/>
                <a:latin typeface="Gotham-Book" charset="0"/>
                <a:ea typeface="Open Sans"/>
                <a:cs typeface="Open Sans"/>
              </a:rPr>
              <a:t>A </a:t>
            </a:r>
            <a:r>
              <a:rPr kumimoji="0" lang="en-US" sz="1400" b="1" i="0" u="none" strike="noStrike" kern="1200" cap="none" spc="0" normalizeH="0" baseline="0" noProof="0" dirty="0">
                <a:ln>
                  <a:noFill/>
                </a:ln>
                <a:solidFill>
                  <a:srgbClr val="6E4791"/>
                </a:solidFill>
                <a:effectLst/>
                <a:uLnTx/>
                <a:uFillTx/>
                <a:latin typeface="Gotham-Book" charset="0"/>
                <a:ea typeface="Open Sans"/>
                <a:cs typeface="Open Sans"/>
              </a:rPr>
              <a:t>NZ Blackcurrant freeze-dried powder</a:t>
            </a:r>
            <a:r>
              <a:rPr kumimoji="0" lang="en-US" sz="1400" b="1" i="0" u="none" strike="noStrike" kern="1200" cap="none" spc="0" normalizeH="0" baseline="0" noProof="0" dirty="0">
                <a:ln>
                  <a:noFill/>
                </a:ln>
                <a:solidFill>
                  <a:srgbClr val="665EAB"/>
                </a:solidFill>
                <a:effectLst/>
                <a:uLnTx/>
                <a:uFillTx/>
                <a:latin typeface="Gotham-Book" charset="0"/>
                <a:ea typeface="Open Sans"/>
                <a:cs typeface="Open Sans"/>
              </a:rPr>
              <a:t> </a:t>
            </a:r>
            <a:r>
              <a:rPr kumimoji="0" lang="en-US" sz="1400" b="0" i="0" u="none" strike="noStrike" kern="1200" cap="none" spc="0" normalizeH="0" baseline="0" noProof="0" dirty="0">
                <a:ln>
                  <a:noFill/>
                </a:ln>
                <a:solidFill>
                  <a:srgbClr val="0B283E"/>
                </a:solidFill>
                <a:effectLst/>
                <a:uLnTx/>
                <a:uFillTx/>
                <a:latin typeface="Gotham-Book" charset="0"/>
                <a:ea typeface="Open Sans"/>
                <a:cs typeface="Open Sans"/>
              </a:rPr>
              <a:t>with a rich bioactive diversity — a unique</a:t>
            </a:r>
            <a:r>
              <a:rPr kumimoji="0" lang="en-US" sz="1400" b="0" i="0" u="none" strike="noStrike" kern="1200" cap="none" spc="0" normalizeH="0" baseline="0" noProof="0" dirty="0">
                <a:ln>
                  <a:noFill/>
                </a:ln>
                <a:solidFill>
                  <a:srgbClr val="6E4791"/>
                </a:solidFill>
                <a:effectLst/>
                <a:uLnTx/>
                <a:uFillTx/>
                <a:latin typeface="Gotham-Book" charset="0"/>
                <a:ea typeface="Open Sans"/>
                <a:cs typeface="Open Sans"/>
              </a:rPr>
              <a:t> </a:t>
            </a:r>
            <a:r>
              <a:rPr kumimoji="0" lang="en-US" sz="1400" b="1" i="0" u="none" strike="noStrike" kern="1200" cap="none" spc="0" normalizeH="0" baseline="0" noProof="0" dirty="0">
                <a:ln>
                  <a:noFill/>
                </a:ln>
                <a:solidFill>
                  <a:srgbClr val="6E4791"/>
                </a:solidFill>
                <a:effectLst/>
                <a:uLnTx/>
                <a:uFillTx/>
                <a:latin typeface="Gotham-Book" charset="0"/>
                <a:ea typeface="Open Sans"/>
                <a:cs typeface="Open Sans"/>
              </a:rPr>
              <a:t>spectrum of compounds</a:t>
            </a:r>
            <a:r>
              <a:rPr kumimoji="0" lang="en-US" sz="1400" b="1" i="0" u="none" strike="noStrike" kern="1200" cap="none" spc="0" normalizeH="0" baseline="0" noProof="0" dirty="0">
                <a:ln>
                  <a:noFill/>
                </a:ln>
                <a:solidFill>
                  <a:srgbClr val="0B283E"/>
                </a:solidFill>
                <a:effectLst/>
                <a:uLnTx/>
                <a:uFillTx/>
                <a:latin typeface="Gotham-Book" charset="0"/>
                <a:ea typeface="Open Sans"/>
                <a:cs typeface="Open Sans"/>
              </a:rPr>
              <a:t> </a:t>
            </a:r>
            <a:r>
              <a:rPr kumimoji="0" lang="en-US" sz="1400" b="0" i="0" u="none" strike="noStrike" kern="1200" cap="none" spc="0" normalizeH="0" baseline="0" noProof="0" dirty="0">
                <a:ln>
                  <a:noFill/>
                </a:ln>
                <a:solidFill>
                  <a:srgbClr val="0B283E"/>
                </a:solidFill>
                <a:effectLst/>
                <a:uLnTx/>
                <a:uFillTx/>
                <a:latin typeface="Gotham-Book" charset="0"/>
                <a:ea typeface="Open Sans"/>
                <a:cs typeface="Open Sans"/>
              </a:rPr>
              <a:t>that work synergistically to deliver both short-term and long-term cognitive support. </a:t>
            </a:r>
            <a:br>
              <a:rPr kumimoji="0" lang="en-US" sz="1400" b="0" i="0" u="none" strike="noStrike" kern="1200" cap="none" spc="0" normalizeH="0" baseline="0" noProof="0" dirty="0">
                <a:ln>
                  <a:noFill/>
                </a:ln>
                <a:solidFill>
                  <a:srgbClr val="0B283E"/>
                </a:solidFill>
                <a:effectLst/>
                <a:uLnTx/>
                <a:uFillTx/>
                <a:latin typeface="Gotham-Book" charset="0"/>
                <a:ea typeface="Open Sans"/>
                <a:cs typeface="Open Sans"/>
              </a:rPr>
            </a:br>
            <a:br>
              <a:rPr kumimoji="0" lang="en-US" sz="1400" b="0" i="0" u="none" strike="noStrike" kern="1200" cap="none" spc="0" normalizeH="0" baseline="0" noProof="0" dirty="0">
                <a:ln>
                  <a:noFill/>
                </a:ln>
                <a:solidFill>
                  <a:srgbClr val="0B283E"/>
                </a:solidFill>
                <a:effectLst/>
                <a:uLnTx/>
                <a:uFillTx/>
                <a:latin typeface="Gotham-Book" charset="0"/>
                <a:ea typeface="Open Sans"/>
                <a:cs typeface="Open Sans"/>
              </a:rPr>
            </a:br>
            <a:r>
              <a:rPr kumimoji="0" lang="en-US" sz="1400" b="0" i="0" u="none" strike="noStrike" kern="1200" cap="none" spc="0" normalizeH="0" baseline="0" noProof="0" dirty="0">
                <a:ln>
                  <a:noFill/>
                </a:ln>
                <a:solidFill>
                  <a:srgbClr val="0B283E"/>
                </a:solidFill>
                <a:effectLst/>
                <a:uLnTx/>
                <a:uFillTx/>
                <a:latin typeface="Gotham-Book" charset="0"/>
                <a:ea typeface="Open Sans"/>
                <a:cs typeface="Open Sans"/>
              </a:rPr>
              <a:t>Unlike isolated nutrients, it is the collective power of these naturally occurring </a:t>
            </a:r>
            <a:r>
              <a:rPr kumimoji="0" lang="en-US" sz="1400" b="0" i="0" u="none" strike="noStrike" kern="1200" cap="none" spc="0" normalizeH="0" baseline="0" noProof="0" dirty="0" err="1">
                <a:ln>
                  <a:noFill/>
                </a:ln>
                <a:solidFill>
                  <a:srgbClr val="0B283E"/>
                </a:solidFill>
                <a:effectLst/>
                <a:uLnTx/>
                <a:uFillTx/>
                <a:latin typeface="Gotham-Book" charset="0"/>
                <a:ea typeface="Open Sans"/>
                <a:cs typeface="Open Sans"/>
              </a:rPr>
              <a:t>bioactives</a:t>
            </a:r>
            <a:r>
              <a:rPr kumimoji="0" lang="en-US" sz="1400" b="0" i="0" u="none" strike="noStrike" kern="1200" cap="none" spc="0" normalizeH="0" baseline="0" noProof="0" dirty="0">
                <a:ln>
                  <a:noFill/>
                </a:ln>
                <a:solidFill>
                  <a:srgbClr val="0B283E"/>
                </a:solidFill>
                <a:effectLst/>
                <a:uLnTx/>
                <a:uFillTx/>
                <a:latin typeface="Gotham-Book" charset="0"/>
                <a:ea typeface="Open Sans"/>
                <a:cs typeface="Open Sans"/>
              </a:rPr>
              <a:t> working in concert that sets it apart. </a:t>
            </a:r>
            <a:br>
              <a:rPr kumimoji="0" lang="en-US" sz="1400" b="0" i="0" u="none" strike="noStrike" kern="1200" cap="none" spc="0" normalizeH="0" baseline="0" noProof="0" dirty="0">
                <a:ln>
                  <a:noFill/>
                </a:ln>
                <a:solidFill>
                  <a:srgbClr val="0B283E"/>
                </a:solidFill>
                <a:effectLst/>
                <a:uLnTx/>
                <a:uFillTx/>
                <a:latin typeface="Gotham-Book" charset="0"/>
                <a:ea typeface="+mn-lt"/>
                <a:cs typeface="+mn-lt"/>
              </a:rPr>
            </a:br>
            <a:br>
              <a:rPr kumimoji="0" lang="en-US" sz="1400" b="0" i="0" u="none" strike="noStrike" kern="1200" cap="none" spc="0" normalizeH="0" baseline="0" noProof="0" dirty="0">
                <a:ln>
                  <a:noFill/>
                </a:ln>
                <a:solidFill>
                  <a:srgbClr val="0B283E"/>
                </a:solidFill>
                <a:effectLst/>
                <a:uLnTx/>
                <a:uFillTx/>
                <a:latin typeface="Gotham-Book" charset="0"/>
                <a:ea typeface="+mn-lt"/>
                <a:cs typeface="+mn-lt"/>
              </a:rPr>
            </a:br>
            <a:endParaRPr kumimoji="0" lang="en-US" sz="1400" b="0" i="0" u="none" strike="noStrike" kern="1200" cap="none" spc="0" normalizeH="0" baseline="0" noProof="0" dirty="0">
              <a:ln>
                <a:noFill/>
              </a:ln>
              <a:solidFill>
                <a:srgbClr val="0B283E"/>
              </a:solidFill>
              <a:effectLst/>
              <a:uLnTx/>
              <a:uFillTx/>
              <a:latin typeface="Gotham-Book" charset="0"/>
              <a:ea typeface="+mn-lt"/>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B283E"/>
              </a:solidFill>
              <a:effectLst/>
              <a:uLnTx/>
              <a:uFillTx/>
              <a:latin typeface="Gotham-Book" charset="0"/>
              <a:ea typeface="+mn-ea"/>
              <a:cs typeface="+mn-cs"/>
            </a:endParaRPr>
          </a:p>
        </p:txBody>
      </p:sp>
      <p:sp>
        <p:nvSpPr>
          <p:cNvPr id="2" name="Text Placeholder 3">
            <a:extLst>
              <a:ext uri="{FF2B5EF4-FFF2-40B4-BE49-F238E27FC236}">
                <a16:creationId xmlns:a16="http://schemas.microsoft.com/office/drawing/2014/main" id="{A6FE0D70-0336-9147-A6AF-3424819A5F4E}"/>
              </a:ext>
            </a:extLst>
          </p:cNvPr>
          <p:cNvSpPr>
            <a:spLocks noGrp="1"/>
          </p:cNvSpPr>
          <p:nvPr>
            <p:ph type="body" sz="half" idx="2"/>
          </p:nvPr>
        </p:nvSpPr>
        <p:spPr>
          <a:xfrm>
            <a:off x="146645" y="175759"/>
            <a:ext cx="9037967" cy="1737406"/>
          </a:xfrm>
          <a:noFill/>
        </p:spPr>
        <p:txBody>
          <a:bodyPr>
            <a:normAutofit lnSpcReduction="10000"/>
          </a:bodyPr>
          <a:lstStyle/>
          <a:p>
            <a:endParaRPr lang="en-US" sz="4000" b="1" dirty="0">
              <a:solidFill>
                <a:srgbClr val="665EAB"/>
              </a:solidFill>
              <a:latin typeface="Built Titling Sb" panose="020B0706030202080204" pitchFamily="34" charset="0"/>
            </a:endParaRPr>
          </a:p>
          <a:p>
            <a:r>
              <a:rPr lang="en-US" sz="4000" b="1" dirty="0">
                <a:solidFill>
                  <a:srgbClr val="665EAB"/>
                </a:solidFill>
                <a:latin typeface="Built Titling Sb" panose="020B0706030202080204" pitchFamily="34" charset="0"/>
              </a:rPr>
              <a:t>Brings to you the complexity of whole fruit </a:t>
            </a:r>
            <a:endParaRPr lang="en-US" sz="4000" b="1" dirty="0">
              <a:solidFill>
                <a:srgbClr val="665EAB"/>
              </a:solidFill>
              <a:latin typeface="Built Titling Sb" panose="020B0706030202080204" pitchFamily="34" charset="0"/>
              <a:ea typeface="Open Sans"/>
              <a:cs typeface="Open Sans"/>
              <a:sym typeface="Open Sans"/>
            </a:endParaRPr>
          </a:p>
        </p:txBody>
      </p:sp>
      <p:sp>
        <p:nvSpPr>
          <p:cNvPr id="17" name="Rectangle 16">
            <a:extLst>
              <a:ext uri="{FF2B5EF4-FFF2-40B4-BE49-F238E27FC236}">
                <a16:creationId xmlns:a16="http://schemas.microsoft.com/office/drawing/2014/main" id="{4FDF71ED-A747-783E-53DD-D9E89A178BDB}"/>
              </a:ext>
            </a:extLst>
          </p:cNvPr>
          <p:cNvSpPr/>
          <p:nvPr/>
        </p:nvSpPr>
        <p:spPr>
          <a:xfrm>
            <a:off x="8392695" y="0"/>
            <a:ext cx="3812116" cy="6858000"/>
          </a:xfrm>
          <a:prstGeom prst="rect">
            <a:avLst/>
          </a:prstGeom>
          <a:solidFill>
            <a:srgbClr val="6E47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0" name="TextBox 19">
            <a:extLst>
              <a:ext uri="{FF2B5EF4-FFF2-40B4-BE49-F238E27FC236}">
                <a16:creationId xmlns:a16="http://schemas.microsoft.com/office/drawing/2014/main" id="{24521C4B-461A-29EE-447C-3A14FE42AD81}"/>
              </a:ext>
            </a:extLst>
          </p:cNvPr>
          <p:cNvSpPr txBox="1"/>
          <p:nvPr/>
        </p:nvSpPr>
        <p:spPr>
          <a:xfrm>
            <a:off x="9496469" y="268031"/>
            <a:ext cx="200955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4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Standardised to </a:t>
            </a:r>
          </a:p>
        </p:txBody>
      </p:sp>
      <p:sp>
        <p:nvSpPr>
          <p:cNvPr id="21" name="TextBox 20">
            <a:extLst>
              <a:ext uri="{FF2B5EF4-FFF2-40B4-BE49-F238E27FC236}">
                <a16:creationId xmlns:a16="http://schemas.microsoft.com/office/drawing/2014/main" id="{0D517D09-6AB2-7EE3-9224-F85128631684}"/>
              </a:ext>
            </a:extLst>
          </p:cNvPr>
          <p:cNvSpPr txBox="1"/>
          <p:nvPr/>
        </p:nvSpPr>
        <p:spPr>
          <a:xfrm>
            <a:off x="9233902" y="1972906"/>
            <a:ext cx="2480931" cy="489364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2400" b="0" i="0" u="none" strike="noStrike" kern="1200" cap="none" spc="0" normalizeH="0" baseline="0" noProof="0" dirty="0">
                <a:ln>
                  <a:noFill/>
                </a:ln>
                <a:solidFill>
                  <a:prstClr val="white"/>
                </a:solidFill>
                <a:effectLst/>
                <a:uLnTx/>
                <a:uFillTx/>
                <a:latin typeface="Built Titling Sb" panose="020B0706030202080204" pitchFamily="34" charset="0"/>
                <a:ea typeface="+mn-ea"/>
                <a:cs typeface="+mn-cs"/>
              </a:rPr>
              <a:t>Designed to Support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7200" b="0" i="0" u="none" strike="noStrike" kern="1200" cap="none" spc="0" normalizeH="0" baseline="0" noProof="0" dirty="0">
                <a:ln>
                  <a:noFill/>
                </a:ln>
                <a:solidFill>
                  <a:prstClr val="white"/>
                </a:solidFill>
                <a:effectLst/>
                <a:uLnTx/>
                <a:uFillTx/>
                <a:latin typeface="Built Titling Sb" panose="020B0706030202080204" pitchFamily="34" charset="0"/>
                <a:ea typeface="+mn-ea"/>
                <a:cs typeface="+mn-cs"/>
              </a:rPr>
              <a:t>Mood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7200" b="0" i="0" u="none" strike="noStrike" kern="1200" cap="none" spc="0" normalizeH="0" baseline="0" noProof="0" dirty="0">
                <a:ln>
                  <a:noFill/>
                </a:ln>
                <a:solidFill>
                  <a:prstClr val="white"/>
                </a:solidFill>
                <a:effectLst/>
                <a:uLnTx/>
                <a:uFillTx/>
                <a:latin typeface="Built Titling Sb" panose="020B0706030202080204" pitchFamily="34" charset="0"/>
                <a:ea typeface="+mn-ea"/>
                <a:cs typeface="+mn-cs"/>
              </a:rPr>
              <a:t>Mental clarity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7200" b="0" i="0" u="none" strike="noStrike" kern="1200" cap="none" spc="0" normalizeH="0" baseline="0" noProof="0" dirty="0">
                <a:ln>
                  <a:noFill/>
                </a:ln>
                <a:solidFill>
                  <a:prstClr val="white"/>
                </a:solidFill>
                <a:effectLst/>
                <a:uLnTx/>
                <a:uFillTx/>
                <a:latin typeface="Built Titling Sb" panose="020B0706030202080204" pitchFamily="34" charset="0"/>
                <a:ea typeface="+mn-ea"/>
                <a:cs typeface="+mn-cs"/>
              </a:rPr>
              <a:t>Focus</a:t>
            </a:r>
            <a:endParaRPr kumimoji="0" lang="en-NZ" sz="4800" b="0" i="0" u="none" strike="noStrike" kern="1200" cap="none" spc="0" normalizeH="0" baseline="0" noProof="0" dirty="0">
              <a:ln>
                <a:noFill/>
              </a:ln>
              <a:solidFill>
                <a:prstClr val="white"/>
              </a:solidFill>
              <a:effectLst/>
              <a:uLnTx/>
              <a:uFillTx/>
              <a:latin typeface="Built Titling Sb" panose="020B0706030202080204" pitchFamily="34" charset="0"/>
              <a:ea typeface="+mn-ea"/>
              <a:cs typeface="+mn-cs"/>
            </a:endParaRPr>
          </a:p>
        </p:txBody>
      </p:sp>
      <p:pic>
        <p:nvPicPr>
          <p:cNvPr id="57" name="Picture 56">
            <a:extLst>
              <a:ext uri="{FF2B5EF4-FFF2-40B4-BE49-F238E27FC236}">
                <a16:creationId xmlns:a16="http://schemas.microsoft.com/office/drawing/2014/main" id="{A4F1C7E5-09F1-2BCF-FF2F-765804294BD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1316" y="2904568"/>
            <a:ext cx="8653296" cy="3839393"/>
          </a:xfrm>
          <a:prstGeom prst="rect">
            <a:avLst/>
          </a:prstGeom>
        </p:spPr>
      </p:pic>
      <p:pic>
        <p:nvPicPr>
          <p:cNvPr id="5" name="Picture 4">
            <a:extLst>
              <a:ext uri="{FF2B5EF4-FFF2-40B4-BE49-F238E27FC236}">
                <a16:creationId xmlns:a16="http://schemas.microsoft.com/office/drawing/2014/main" id="{D3F72485-6110-CFE9-21E0-401D64C8976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75185" y="36894"/>
            <a:ext cx="3812116" cy="692802"/>
          </a:xfrm>
          <a:prstGeom prst="rect">
            <a:avLst/>
          </a:prstGeom>
        </p:spPr>
      </p:pic>
      <p:pic>
        <p:nvPicPr>
          <p:cNvPr id="8" name="Picture 7">
            <a:extLst>
              <a:ext uri="{FF2B5EF4-FFF2-40B4-BE49-F238E27FC236}">
                <a16:creationId xmlns:a16="http://schemas.microsoft.com/office/drawing/2014/main" id="{00237D5A-83F2-DCB4-95C6-AF5B972DF96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1313" y="4522448"/>
            <a:ext cx="1681474" cy="511668"/>
          </a:xfrm>
          <a:prstGeom prst="rect">
            <a:avLst/>
          </a:prstGeom>
        </p:spPr>
      </p:pic>
      <p:sp>
        <p:nvSpPr>
          <p:cNvPr id="9" name="Rectangle: Rounded Corners 19">
            <a:extLst>
              <a:ext uri="{FF2B5EF4-FFF2-40B4-BE49-F238E27FC236}">
                <a16:creationId xmlns:a16="http://schemas.microsoft.com/office/drawing/2014/main" id="{2C5F7F5C-2531-2B19-9669-028D9B1ACF3C}"/>
              </a:ext>
            </a:extLst>
          </p:cNvPr>
          <p:cNvSpPr/>
          <p:nvPr/>
        </p:nvSpPr>
        <p:spPr>
          <a:xfrm>
            <a:off x="3911523" y="5705148"/>
            <a:ext cx="1808688" cy="511667"/>
          </a:xfrm>
          <a:prstGeom prst="roundRect">
            <a:avLst>
              <a:gd name="adj" fmla="val 50000"/>
            </a:avLst>
          </a:prstGeom>
          <a:solidFill>
            <a:srgbClr val="6E47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prstClr val="white"/>
                </a:solidFill>
                <a:effectLst/>
                <a:uLnTx/>
                <a:uFillTx/>
                <a:latin typeface="GOTHAM-BOOK" panose="02000504050000020004" pitchFamily="2" charset="0"/>
                <a:ea typeface="+mn-ea"/>
                <a:cs typeface="+mn-cs"/>
              </a:rPr>
              <a:t>Flavonoids</a:t>
            </a:r>
          </a:p>
        </p:txBody>
      </p:sp>
      <p:sp>
        <p:nvSpPr>
          <p:cNvPr id="10" name="Rectangle: Rounded Corners 19">
            <a:extLst>
              <a:ext uri="{FF2B5EF4-FFF2-40B4-BE49-F238E27FC236}">
                <a16:creationId xmlns:a16="http://schemas.microsoft.com/office/drawing/2014/main" id="{6F38E026-AC5C-1D91-4F1F-DC320957F942}"/>
              </a:ext>
            </a:extLst>
          </p:cNvPr>
          <p:cNvSpPr/>
          <p:nvPr/>
        </p:nvSpPr>
        <p:spPr>
          <a:xfrm>
            <a:off x="3157370" y="6265554"/>
            <a:ext cx="1643230" cy="478407"/>
          </a:xfrm>
          <a:prstGeom prst="roundRect">
            <a:avLst>
              <a:gd name="adj" fmla="val 50000"/>
            </a:avLst>
          </a:prstGeom>
          <a:solidFill>
            <a:srgbClr val="6E47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prstClr val="white"/>
                </a:solidFill>
                <a:effectLst/>
                <a:uLnTx/>
                <a:uFillTx/>
                <a:latin typeface="GOTHAM-BOOK" panose="02000504050000020004" pitchFamily="2" charset="0"/>
                <a:ea typeface="+mn-ea"/>
                <a:cs typeface="+mn-cs"/>
              </a:rPr>
              <a:t>Vitamin C</a:t>
            </a:r>
          </a:p>
        </p:txBody>
      </p:sp>
      <p:sp>
        <p:nvSpPr>
          <p:cNvPr id="6" name="Rectangle: Rounded Corners 19">
            <a:extLst>
              <a:ext uri="{FF2B5EF4-FFF2-40B4-BE49-F238E27FC236}">
                <a16:creationId xmlns:a16="http://schemas.microsoft.com/office/drawing/2014/main" id="{245296C9-7B72-BF99-FFFB-4BCC5591B533}"/>
              </a:ext>
            </a:extLst>
          </p:cNvPr>
          <p:cNvSpPr/>
          <p:nvPr/>
        </p:nvSpPr>
        <p:spPr>
          <a:xfrm>
            <a:off x="3867103" y="3846232"/>
            <a:ext cx="2806700" cy="478407"/>
          </a:xfrm>
          <a:prstGeom prst="roundRect">
            <a:avLst>
              <a:gd name="adj" fmla="val 50000"/>
            </a:avLst>
          </a:prstGeom>
          <a:solidFill>
            <a:srgbClr val="6E47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dirty="0">
                <a:ln>
                  <a:noFill/>
                </a:ln>
                <a:solidFill>
                  <a:prstClr val="white"/>
                </a:solidFill>
                <a:effectLst/>
                <a:uLnTx/>
                <a:uFillTx/>
                <a:latin typeface="GOTHAM-BOOK" panose="02000504050000020004" pitchFamily="2" charset="0"/>
                <a:ea typeface="+mn-ea"/>
                <a:cs typeface="+mn-cs"/>
              </a:rPr>
              <a:t>Caffeoylquinic Acids</a:t>
            </a:r>
          </a:p>
        </p:txBody>
      </p:sp>
      <p:sp>
        <p:nvSpPr>
          <p:cNvPr id="7" name="Rectangle: Rounded Corners 19">
            <a:extLst>
              <a:ext uri="{FF2B5EF4-FFF2-40B4-BE49-F238E27FC236}">
                <a16:creationId xmlns:a16="http://schemas.microsoft.com/office/drawing/2014/main" id="{FCCD09C7-7627-8309-624D-F7B6770B6012}"/>
              </a:ext>
            </a:extLst>
          </p:cNvPr>
          <p:cNvSpPr/>
          <p:nvPr/>
        </p:nvSpPr>
        <p:spPr>
          <a:xfrm>
            <a:off x="4197655" y="4933523"/>
            <a:ext cx="2610374" cy="511668"/>
          </a:xfrm>
          <a:prstGeom prst="roundRect">
            <a:avLst>
              <a:gd name="adj" fmla="val 50000"/>
            </a:avLst>
          </a:prstGeom>
          <a:solidFill>
            <a:srgbClr val="6E47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prstClr val="white"/>
                </a:solidFill>
                <a:effectLst/>
                <a:uLnTx/>
                <a:uFillTx/>
                <a:latin typeface="GOTHAM-BOOK" panose="02000504050000020004" pitchFamily="2" charset="0"/>
                <a:ea typeface="+mn-ea"/>
                <a:cs typeface="+mn-cs"/>
              </a:rPr>
              <a:t>Caffeoyl Glucosides</a:t>
            </a:r>
          </a:p>
        </p:txBody>
      </p:sp>
      <p:sp>
        <p:nvSpPr>
          <p:cNvPr id="4" name="Rectangle: Rounded Corners 19">
            <a:extLst>
              <a:ext uri="{FF2B5EF4-FFF2-40B4-BE49-F238E27FC236}">
                <a16:creationId xmlns:a16="http://schemas.microsoft.com/office/drawing/2014/main" id="{19353E6C-CBB2-134A-C0BC-5CDAAF16A2C6}"/>
              </a:ext>
            </a:extLst>
          </p:cNvPr>
          <p:cNvSpPr/>
          <p:nvPr/>
        </p:nvSpPr>
        <p:spPr>
          <a:xfrm>
            <a:off x="4197655" y="2954327"/>
            <a:ext cx="1898345" cy="474673"/>
          </a:xfrm>
          <a:prstGeom prst="roundRect">
            <a:avLst>
              <a:gd name="adj" fmla="val 50000"/>
            </a:avLst>
          </a:prstGeom>
          <a:solidFill>
            <a:srgbClr val="6E479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dirty="0">
                <a:ln>
                  <a:noFill/>
                </a:ln>
                <a:solidFill>
                  <a:prstClr val="white"/>
                </a:solidFill>
                <a:effectLst/>
                <a:uLnTx/>
                <a:uFillTx/>
                <a:latin typeface="GOTHAM-BOOK" panose="02000504050000020004" pitchFamily="2" charset="0"/>
                <a:ea typeface="+mn-ea"/>
                <a:cs typeface="+mn-cs"/>
              </a:rPr>
              <a:t>Anthocyanins</a:t>
            </a:r>
          </a:p>
        </p:txBody>
      </p:sp>
      <p:pic>
        <p:nvPicPr>
          <p:cNvPr id="13" name="Picture 12">
            <a:extLst>
              <a:ext uri="{FF2B5EF4-FFF2-40B4-BE49-F238E27FC236}">
                <a16:creationId xmlns:a16="http://schemas.microsoft.com/office/drawing/2014/main" id="{6B6EE654-FE88-C2CF-7820-68266BF804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92695" y="345959"/>
            <a:ext cx="4209524" cy="1657143"/>
          </a:xfrm>
          <a:prstGeom prst="rect">
            <a:avLst/>
          </a:prstGeom>
        </p:spPr>
      </p:pic>
    </p:spTree>
    <p:extLst>
      <p:ext uri="{BB962C8B-B14F-4D97-AF65-F5344CB8AC3E}">
        <p14:creationId xmlns:p14="http://schemas.microsoft.com/office/powerpoint/2010/main" val="2966093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dissolve">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853E37D1-58CA-CCAD-63DE-0ED2A48651F5}"/>
            </a:ext>
          </a:extLst>
        </p:cNvPr>
        <p:cNvGrpSpPr/>
        <p:nvPr/>
      </p:nvGrpSpPr>
      <p:grpSpPr>
        <a:xfrm>
          <a:off x="0" y="0"/>
          <a:ext cx="0" cy="0"/>
          <a:chOff x="0" y="0"/>
          <a:chExt cx="0" cy="0"/>
        </a:xfrm>
      </p:grpSpPr>
      <p:pic>
        <p:nvPicPr>
          <p:cNvPr id="3" name="Content Placeholder 6">
            <a:extLst>
              <a:ext uri="{FF2B5EF4-FFF2-40B4-BE49-F238E27FC236}">
                <a16:creationId xmlns:a16="http://schemas.microsoft.com/office/drawing/2014/main" id="{EF87D810-5EEC-2FDD-4639-41202A074D15}"/>
              </a:ext>
            </a:extLst>
          </p:cNvPr>
          <p:cNvPicPr>
            <a:picLocks noChangeAspect="1"/>
          </p:cNvPicPr>
          <p:nvPr/>
        </p:nvPicPr>
        <p:blipFill>
          <a:blip r:embed="rId3" cstate="screen">
            <a:extLst>
              <a:ext uri="{28A0092B-C50C-407E-A947-70E740481C1C}">
                <a14:useLocalDpi xmlns:a14="http://schemas.microsoft.com/office/drawing/2010/main"/>
              </a:ext>
            </a:extLst>
          </a:blip>
          <a:srcRect t="-289"/>
          <a:stretch>
            <a:fillRect/>
          </a:stretch>
        </p:blipFill>
        <p:spPr>
          <a:xfrm>
            <a:off x="6637271" y="-19841"/>
            <a:ext cx="5554730" cy="6879925"/>
          </a:xfrm>
          <a:prstGeom prst="rect">
            <a:avLst/>
          </a:prstGeom>
        </p:spPr>
      </p:pic>
      <p:pic>
        <p:nvPicPr>
          <p:cNvPr id="24" name="Picture 23">
            <a:extLst>
              <a:ext uri="{FF2B5EF4-FFF2-40B4-BE49-F238E27FC236}">
                <a16:creationId xmlns:a16="http://schemas.microsoft.com/office/drawing/2014/main" id="{E82A9593-7B79-014B-C9E1-AD10AC6EA577}"/>
              </a:ext>
            </a:extLst>
          </p:cNvPr>
          <p:cNvPicPr>
            <a:picLocks noChangeAspect="1"/>
          </p:cNvPicPr>
          <p:nvPr/>
        </p:nvPicPr>
        <p:blipFill>
          <a:blip r:embed="rId4"/>
          <a:stretch>
            <a:fillRect/>
          </a:stretch>
        </p:blipFill>
        <p:spPr>
          <a:xfrm>
            <a:off x="0" y="4723405"/>
            <a:ext cx="2306165" cy="2306165"/>
          </a:xfrm>
          <a:prstGeom prst="rect">
            <a:avLst/>
          </a:prstGeom>
        </p:spPr>
      </p:pic>
      <p:sp>
        <p:nvSpPr>
          <p:cNvPr id="6" name="Rectangle 5">
            <a:extLst>
              <a:ext uri="{FF2B5EF4-FFF2-40B4-BE49-F238E27FC236}">
                <a16:creationId xmlns:a16="http://schemas.microsoft.com/office/drawing/2014/main" id="{75CA2548-AA3B-F18F-12E5-E3AB9DD19A87}"/>
              </a:ext>
            </a:extLst>
          </p:cNvPr>
          <p:cNvSpPr/>
          <p:nvPr/>
        </p:nvSpPr>
        <p:spPr>
          <a:xfrm>
            <a:off x="0" y="0"/>
            <a:ext cx="1103586" cy="110198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8" name="TextBox 10">
            <a:extLst>
              <a:ext uri="{FF2B5EF4-FFF2-40B4-BE49-F238E27FC236}">
                <a16:creationId xmlns:a16="http://schemas.microsoft.com/office/drawing/2014/main" id="{8D9A86D5-7714-3F67-D0B8-FCBAA367E9FF}"/>
              </a:ext>
            </a:extLst>
          </p:cNvPr>
          <p:cNvSpPr txBox="1"/>
          <p:nvPr/>
        </p:nvSpPr>
        <p:spPr>
          <a:xfrm>
            <a:off x="303675" y="304198"/>
            <a:ext cx="5734197" cy="1150123"/>
          </a:xfrm>
          <a:prstGeom prst="rect">
            <a:avLst/>
          </a:prstGeom>
          <a:noFill/>
        </p:spPr>
        <p:txBody>
          <a:bodyPr wrap="square" lIns="0" tIns="0" rIns="0" bIns="0" rtlCol="0" anchor="t">
            <a:sp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en-US" sz="4000" b="1" i="0" u="none" strike="noStrike" kern="1200" cap="none" spc="0" normalizeH="0" baseline="0" noProof="0" dirty="0">
                <a:ln>
                  <a:noFill/>
                </a:ln>
                <a:solidFill>
                  <a:srgbClr val="665EAB"/>
                </a:solidFill>
                <a:effectLst/>
                <a:uLnTx/>
                <a:uFillTx/>
                <a:latin typeface="Built Titling Sb" panose="020B0206030202080204" pitchFamily="34" charset="77"/>
                <a:ea typeface="Open Sans"/>
                <a:cs typeface="Open Sans"/>
              </a:rPr>
              <a:t>Why NZ Blackcurrants?</a:t>
            </a:r>
          </a:p>
          <a:p>
            <a:pPr marL="0" marR="0" lvl="0" indent="0" algn="l" defTabSz="609630" rtl="0" eaLnBrk="1" fontAlgn="auto" latinLnBrk="0" hangingPunct="1">
              <a:lnSpc>
                <a:spcPts val="4983"/>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665EAB"/>
                </a:solidFill>
                <a:effectLst/>
                <a:uLnTx/>
                <a:uFillTx/>
                <a:latin typeface="Myriad Pro" panose="020B0503030403020204" pitchFamily="34" charset="0"/>
                <a:ea typeface="+mn-ea"/>
                <a:cs typeface="+mn-cs"/>
              </a:rPr>
              <a:t> </a:t>
            </a:r>
            <a:endParaRPr kumimoji="0" lang="en-US" sz="3600" b="0" i="1" u="none" strike="noStrike" kern="1200" cap="none" spc="0" normalizeH="0" baseline="0" noProof="0" dirty="0">
              <a:ln>
                <a:noFill/>
              </a:ln>
              <a:solidFill>
                <a:srgbClr val="665EAB"/>
              </a:solidFill>
              <a:effectLst/>
              <a:uLnTx/>
              <a:uFillTx/>
              <a:latin typeface="Myriad Pro" panose="020B0503030403020204" pitchFamily="34" charset="0"/>
              <a:ea typeface="+mn-ea"/>
              <a:cs typeface="+mn-cs"/>
            </a:endParaRPr>
          </a:p>
        </p:txBody>
      </p:sp>
      <p:sp>
        <p:nvSpPr>
          <p:cNvPr id="9" name="TextBox 8">
            <a:extLst>
              <a:ext uri="{FF2B5EF4-FFF2-40B4-BE49-F238E27FC236}">
                <a16:creationId xmlns:a16="http://schemas.microsoft.com/office/drawing/2014/main" id="{25FDCC7F-9F54-85FE-C479-8682C2E10CFC}"/>
              </a:ext>
            </a:extLst>
          </p:cNvPr>
          <p:cNvSpPr txBox="1"/>
          <p:nvPr/>
        </p:nvSpPr>
        <p:spPr>
          <a:xfrm>
            <a:off x="176919" y="1376964"/>
            <a:ext cx="6460352" cy="2970044"/>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1200"/>
              </a:spcBef>
              <a:spcAft>
                <a:spcPts val="60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51256C"/>
                </a:solidFill>
                <a:effectLst/>
                <a:uLnTx/>
                <a:uFillTx/>
                <a:latin typeface="Gotham-Book" charset="0"/>
                <a:ea typeface="+mn-ea"/>
                <a:cs typeface="+mn-cs"/>
              </a:rPr>
              <a:t>Naturally stress‑trained berries</a:t>
            </a:r>
            <a:endParaRPr kumimoji="0" lang="en-US" sz="1600" b="1" i="0" u="none" strike="noStrike" kern="1200" cap="none" spc="0" normalizeH="0" baseline="0" noProof="0" dirty="0">
              <a:ln>
                <a:noFill/>
              </a:ln>
              <a:solidFill>
                <a:srgbClr val="53286E"/>
              </a:solidFill>
              <a:effectLst/>
              <a:uLnTx/>
              <a:uFillTx/>
              <a:latin typeface="Gotham-Book" charset="0"/>
              <a:ea typeface="+mn-ea"/>
              <a:cs typeface="+mn-cs"/>
            </a:endParaRPr>
          </a:p>
          <a:p>
            <a:pPr marL="457200" marR="0" lvl="1" indent="0" algn="l" defTabSz="914400" rtl="0" eaLnBrk="1" fontAlgn="auto" latinLnBrk="0" hangingPunct="1">
              <a:lnSpc>
                <a:spcPct val="100000"/>
              </a:lnSpc>
              <a:spcBef>
                <a:spcPts val="120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53286E"/>
                </a:solidFill>
                <a:effectLst/>
                <a:uLnTx/>
                <a:uFillTx/>
                <a:latin typeface="Gotham-Book" charset="0"/>
                <a:ea typeface="+mn-ea"/>
                <a:cs typeface="+mn-cs"/>
              </a:rPr>
              <a:t>37% more </a:t>
            </a:r>
            <a:r>
              <a:rPr kumimoji="0" lang="en-US" sz="1600" b="0" i="0" u="none" strike="noStrike" kern="1200" cap="none" spc="0" normalizeH="0" baseline="0" noProof="0" dirty="0">
                <a:ln>
                  <a:noFill/>
                </a:ln>
                <a:solidFill>
                  <a:prstClr val="black"/>
                </a:solidFill>
                <a:effectLst/>
                <a:uLnTx/>
                <a:uFillTx/>
                <a:latin typeface="Gotham-Book" charset="0"/>
                <a:ea typeface="+mn-ea"/>
                <a:cs typeface="+mn-cs"/>
              </a:rPr>
              <a:t>UV light in New Zealand compared to comparable latitudes</a:t>
            </a:r>
          </a:p>
          <a:p>
            <a:pPr marL="457200" marR="0" lvl="1" indent="0" algn="l" defTabSz="914400" rtl="0" eaLnBrk="1" fontAlgn="auto" latinLnBrk="0" hangingPunct="1">
              <a:lnSpc>
                <a:spcPct val="100000"/>
              </a:lnSpc>
              <a:spcBef>
                <a:spcPts val="120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51256C"/>
                </a:solidFill>
                <a:effectLst/>
                <a:uLnTx/>
                <a:uFillTx/>
                <a:latin typeface="Gotham-Book" charset="0"/>
                <a:ea typeface="+mn-ea"/>
                <a:cs typeface="+mn-cs"/>
              </a:rPr>
              <a:t>88% more </a:t>
            </a:r>
            <a:r>
              <a:rPr kumimoji="0" lang="en-US" sz="1600" b="0" i="0" u="none" strike="noStrike" kern="1200" cap="none" spc="0" normalizeH="0" baseline="0" noProof="0" dirty="0">
                <a:ln>
                  <a:noFill/>
                </a:ln>
                <a:solidFill>
                  <a:prstClr val="black"/>
                </a:solidFill>
                <a:effectLst/>
                <a:uLnTx/>
                <a:uFillTx/>
                <a:latin typeface="Gotham-Book" charset="0"/>
                <a:ea typeface="+mn-ea"/>
                <a:cs typeface="+mn-cs"/>
              </a:rPr>
              <a:t>anthocyanins than other growing regions</a:t>
            </a:r>
          </a:p>
          <a:p>
            <a:pPr marL="0" marR="0" lvl="0" indent="0" algn="l" defTabSz="914400" rtl="0" eaLnBrk="1" fontAlgn="auto" latinLnBrk="0" hangingPunct="1">
              <a:lnSpc>
                <a:spcPct val="100000"/>
              </a:lnSpc>
              <a:spcBef>
                <a:spcPts val="1200"/>
              </a:spcBef>
              <a:spcAft>
                <a:spcPts val="60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53286E"/>
                </a:solidFill>
                <a:effectLst/>
                <a:uLnTx/>
                <a:uFillTx/>
                <a:latin typeface="Gotham-Book" charset="0"/>
                <a:ea typeface="+mn-ea"/>
                <a:cs typeface="+mn-cs"/>
              </a:rPr>
              <a:t>Volcanic‑influenced soils</a:t>
            </a:r>
          </a:p>
          <a:p>
            <a:pPr marL="0" marR="0" lvl="0" indent="0" algn="l" defTabSz="914400" rtl="0" eaLnBrk="1" fontAlgn="auto" latinLnBrk="0" hangingPunct="1">
              <a:lnSpc>
                <a:spcPct val="100000"/>
              </a:lnSpc>
              <a:spcBef>
                <a:spcPts val="1200"/>
              </a:spcBef>
              <a:spcAft>
                <a:spcPts val="60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53286E"/>
                </a:solidFill>
                <a:effectLst/>
                <a:uLnTx/>
                <a:uFillTx/>
                <a:latin typeface="Gotham-Book" charset="0"/>
                <a:ea typeface="+mn-ea"/>
                <a:cs typeface="+mn-cs"/>
              </a:rPr>
              <a:t>Long, cool growing season</a:t>
            </a:r>
            <a:endParaRPr kumimoji="0" lang="en-US" sz="1600" b="0" i="0" u="none" strike="noStrike" kern="1200" cap="none" spc="0" normalizeH="0" baseline="0" noProof="0" dirty="0">
              <a:ln>
                <a:noFill/>
              </a:ln>
              <a:solidFill>
                <a:prstClr val="black"/>
              </a:solidFill>
              <a:effectLst/>
              <a:uLnTx/>
              <a:uFillTx/>
              <a:latin typeface="Gotham-Book" charset="0"/>
              <a:ea typeface="+mn-ea"/>
              <a:cs typeface="+mn-cs"/>
            </a:endParaRPr>
          </a:p>
          <a:p>
            <a:pPr marL="0" marR="0" lvl="0" indent="0" algn="l" defTabSz="914400" rtl="0" eaLnBrk="1" fontAlgn="auto" latinLnBrk="0" hangingPunct="1">
              <a:lnSpc>
                <a:spcPct val="100000"/>
              </a:lnSpc>
              <a:spcBef>
                <a:spcPts val="1200"/>
              </a:spcBef>
              <a:spcAft>
                <a:spcPts val="60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53286E"/>
                </a:solidFill>
                <a:effectLst/>
                <a:uLnTx/>
                <a:uFillTx/>
                <a:latin typeface="Gotham-Book" charset="0"/>
                <a:ea typeface="+mn-ea"/>
                <a:cs typeface="+mn-cs"/>
              </a:rPr>
              <a:t>Clean, temperate environment</a:t>
            </a:r>
            <a:endParaRPr kumimoji="0" lang="en-US" sz="1600" b="0" i="0" u="none" strike="noStrike" kern="1200" cap="none" spc="0" normalizeH="0" baseline="0" noProof="0" dirty="0">
              <a:ln>
                <a:noFill/>
              </a:ln>
              <a:solidFill>
                <a:prstClr val="black"/>
              </a:solidFill>
              <a:effectLst/>
              <a:uLnTx/>
              <a:uFillTx/>
              <a:latin typeface="Gotham-Book" charset="0"/>
              <a:ea typeface="+mn-ea"/>
              <a:cs typeface="+mn-cs"/>
            </a:endParaRPr>
          </a:p>
        </p:txBody>
      </p:sp>
      <p:pic>
        <p:nvPicPr>
          <p:cNvPr id="11" name="Picture 10">
            <a:extLst>
              <a:ext uri="{FF2B5EF4-FFF2-40B4-BE49-F238E27FC236}">
                <a16:creationId xmlns:a16="http://schemas.microsoft.com/office/drawing/2014/main" id="{E51DF8B8-1556-857A-9E8D-0A348B1D642A}"/>
              </a:ext>
            </a:extLst>
          </p:cNvPr>
          <p:cNvPicPr>
            <a:picLocks noChangeAspect="1"/>
          </p:cNvPicPr>
          <p:nvPr/>
        </p:nvPicPr>
        <p:blipFill>
          <a:blip r:embed="rId5"/>
          <a:stretch>
            <a:fillRect/>
          </a:stretch>
        </p:blipFill>
        <p:spPr>
          <a:xfrm>
            <a:off x="3785420" y="2939101"/>
            <a:ext cx="4410810" cy="3918899"/>
          </a:xfrm>
          <a:prstGeom prst="rect">
            <a:avLst/>
          </a:prstGeom>
        </p:spPr>
      </p:pic>
      <p:sp>
        <p:nvSpPr>
          <p:cNvPr id="2" name="TextBox 1">
            <a:extLst>
              <a:ext uri="{FF2B5EF4-FFF2-40B4-BE49-F238E27FC236}">
                <a16:creationId xmlns:a16="http://schemas.microsoft.com/office/drawing/2014/main" id="{99788FF3-0C08-1355-000E-D45E874D4C44}"/>
              </a:ext>
            </a:extLst>
          </p:cNvPr>
          <p:cNvSpPr txBox="1"/>
          <p:nvPr/>
        </p:nvSpPr>
        <p:spPr>
          <a:xfrm>
            <a:off x="5367494" y="4723405"/>
            <a:ext cx="81500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srgbClr val="51256C"/>
                </a:solidFill>
                <a:effectLst/>
                <a:uLnTx/>
                <a:uFillTx/>
                <a:latin typeface="Gotham-Book" charset="0"/>
                <a:ea typeface="+mn-ea"/>
                <a:cs typeface="+mn-cs"/>
              </a:rPr>
              <a:t>-70%</a:t>
            </a:r>
          </a:p>
        </p:txBody>
      </p:sp>
      <p:sp>
        <p:nvSpPr>
          <p:cNvPr id="5" name="TextBox 4">
            <a:extLst>
              <a:ext uri="{FF2B5EF4-FFF2-40B4-BE49-F238E27FC236}">
                <a16:creationId xmlns:a16="http://schemas.microsoft.com/office/drawing/2014/main" id="{DD8F971D-61DB-DE10-C5BE-6D9D268ECF49}"/>
              </a:ext>
            </a:extLst>
          </p:cNvPr>
          <p:cNvSpPr txBox="1"/>
          <p:nvPr/>
        </p:nvSpPr>
        <p:spPr>
          <a:xfrm>
            <a:off x="6240734" y="4937540"/>
            <a:ext cx="81500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srgbClr val="51256C"/>
                </a:solidFill>
                <a:effectLst/>
                <a:uLnTx/>
                <a:uFillTx/>
                <a:latin typeface="Gotham-Book" charset="0"/>
                <a:ea typeface="+mn-ea"/>
                <a:cs typeface="+mn-cs"/>
              </a:rPr>
              <a:t>-79%</a:t>
            </a:r>
          </a:p>
        </p:txBody>
      </p:sp>
      <p:sp>
        <p:nvSpPr>
          <p:cNvPr id="7" name="TextBox 6">
            <a:extLst>
              <a:ext uri="{FF2B5EF4-FFF2-40B4-BE49-F238E27FC236}">
                <a16:creationId xmlns:a16="http://schemas.microsoft.com/office/drawing/2014/main" id="{E577207F-80DD-D37B-EB5D-A841BDD3E9CC}"/>
              </a:ext>
            </a:extLst>
          </p:cNvPr>
          <p:cNvSpPr txBox="1"/>
          <p:nvPr/>
        </p:nvSpPr>
        <p:spPr>
          <a:xfrm>
            <a:off x="7181224" y="5262000"/>
            <a:ext cx="81500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srgbClr val="51256C"/>
                </a:solidFill>
                <a:effectLst/>
                <a:uLnTx/>
                <a:uFillTx/>
                <a:latin typeface="Gotham-Book" charset="0"/>
                <a:ea typeface="+mn-ea"/>
                <a:cs typeface="+mn-cs"/>
              </a:rPr>
              <a:t>-88%</a:t>
            </a:r>
          </a:p>
        </p:txBody>
      </p:sp>
      <p:sp>
        <p:nvSpPr>
          <p:cNvPr id="13" name="Rectangle 12">
            <a:extLst>
              <a:ext uri="{FF2B5EF4-FFF2-40B4-BE49-F238E27FC236}">
                <a16:creationId xmlns:a16="http://schemas.microsoft.com/office/drawing/2014/main" id="{20E180F4-A68E-9A70-ABB6-3448FC4D6FC3}"/>
              </a:ext>
            </a:extLst>
          </p:cNvPr>
          <p:cNvSpPr/>
          <p:nvPr/>
        </p:nvSpPr>
        <p:spPr>
          <a:xfrm>
            <a:off x="427383" y="993913"/>
            <a:ext cx="2405269" cy="46040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18252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rgbClr val="665EAB"/>
        </a:solidFill>
        <a:effectLst/>
      </p:bgPr>
    </p:bg>
    <p:spTree>
      <p:nvGrpSpPr>
        <p:cNvPr id="1" name="">
          <a:extLst>
            <a:ext uri="{FF2B5EF4-FFF2-40B4-BE49-F238E27FC236}">
              <a16:creationId xmlns:a16="http://schemas.microsoft.com/office/drawing/2014/main" id="{43922E61-6268-2FF8-77C4-01734964B193}"/>
            </a:ext>
          </a:extLst>
        </p:cNvPr>
        <p:cNvGrpSpPr/>
        <p:nvPr/>
      </p:nvGrpSpPr>
      <p:grpSpPr>
        <a:xfrm>
          <a:off x="0" y="0"/>
          <a:ext cx="0" cy="0"/>
          <a:chOff x="0" y="0"/>
          <a:chExt cx="0" cy="0"/>
        </a:xfrm>
      </p:grpSpPr>
      <p:sp>
        <p:nvSpPr>
          <p:cNvPr id="4" name="Oval 3">
            <a:extLst>
              <a:ext uri="{FF2B5EF4-FFF2-40B4-BE49-F238E27FC236}">
                <a16:creationId xmlns:a16="http://schemas.microsoft.com/office/drawing/2014/main" id="{2C940672-D298-E352-6541-4CA5B59F5141}"/>
              </a:ext>
            </a:extLst>
          </p:cNvPr>
          <p:cNvSpPr/>
          <p:nvPr/>
        </p:nvSpPr>
        <p:spPr>
          <a:xfrm>
            <a:off x="1591733" y="2536392"/>
            <a:ext cx="2375627" cy="2462797"/>
          </a:xfrm>
          <a:prstGeom prst="ellipse">
            <a:avLst/>
          </a:prstGeom>
          <a:solidFill>
            <a:schemeClr val="accent5">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Myriad Pro" panose="020B0503030403020204" pitchFamily="34" charset="0"/>
                <a:ea typeface="+mn-ea"/>
                <a:cs typeface="+mn-cs"/>
              </a:rPr>
              <a:t>Anthocyanin Extract</a:t>
            </a:r>
          </a:p>
        </p:txBody>
      </p:sp>
      <p:sp>
        <p:nvSpPr>
          <p:cNvPr id="5" name="TextBox 4">
            <a:extLst>
              <a:ext uri="{FF2B5EF4-FFF2-40B4-BE49-F238E27FC236}">
                <a16:creationId xmlns:a16="http://schemas.microsoft.com/office/drawing/2014/main" id="{D5BBDEE7-F800-621F-B566-CC17DC844331}"/>
              </a:ext>
            </a:extLst>
          </p:cNvPr>
          <p:cNvSpPr txBox="1"/>
          <p:nvPr/>
        </p:nvSpPr>
        <p:spPr>
          <a:xfrm>
            <a:off x="677073" y="5275998"/>
            <a:ext cx="4561077"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en-NZ" sz="2400" b="1" i="0" u="none" strike="noStrike" kern="1200" cap="none" spc="0" normalizeH="0" baseline="0" noProof="0" dirty="0">
                <a:ln>
                  <a:noFill/>
                </a:ln>
                <a:solidFill>
                  <a:srgbClr val="E8E8E8"/>
                </a:solidFill>
                <a:effectLst/>
                <a:uLnTx/>
                <a:uFillTx/>
                <a:latin typeface="Gotham-Book" charset="0"/>
                <a:ea typeface="Open Sans"/>
                <a:cs typeface="Open Sans"/>
              </a:rPr>
            </a:br>
            <a:r>
              <a:rPr kumimoji="0" lang="en-NZ" sz="2400" b="1" i="0" u="none" strike="noStrike" kern="1200" cap="none" spc="0" normalizeH="0" baseline="0" noProof="0" dirty="0">
                <a:ln>
                  <a:noFill/>
                </a:ln>
                <a:solidFill>
                  <a:srgbClr val="E8E8E8"/>
                </a:solidFill>
                <a:effectLst/>
                <a:uLnTx/>
                <a:uFillTx/>
                <a:latin typeface="Gotham-Book" charset="0"/>
                <a:ea typeface="Open Sans"/>
                <a:cs typeface="Open Sans"/>
              </a:rPr>
              <a:t>Single Bioactive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2000" b="1" i="0" u="none" strike="noStrike" kern="1200" cap="none" spc="0" normalizeH="0" baseline="0" noProof="0" dirty="0">
                <a:ln>
                  <a:noFill/>
                </a:ln>
                <a:solidFill>
                  <a:prstClr val="white"/>
                </a:solidFill>
                <a:effectLst/>
                <a:uLnTx/>
                <a:uFillTx/>
                <a:latin typeface="Gotham-Book" charset="0"/>
                <a:ea typeface="Open Sans"/>
                <a:cs typeface="Open Sans"/>
              </a:rPr>
              <a:t>The brain is far too complex for a one‑bioactive fix</a:t>
            </a:r>
          </a:p>
        </p:txBody>
      </p:sp>
      <p:sp>
        <p:nvSpPr>
          <p:cNvPr id="6" name="TextBox 5">
            <a:extLst>
              <a:ext uri="{FF2B5EF4-FFF2-40B4-BE49-F238E27FC236}">
                <a16:creationId xmlns:a16="http://schemas.microsoft.com/office/drawing/2014/main" id="{CA62FE7B-A18D-9B8B-BADE-27AC4E3326F3}"/>
              </a:ext>
            </a:extLst>
          </p:cNvPr>
          <p:cNvSpPr txBox="1"/>
          <p:nvPr/>
        </p:nvSpPr>
        <p:spPr>
          <a:xfrm>
            <a:off x="5001083" y="5712414"/>
            <a:ext cx="6841362" cy="15081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2400" b="1" i="0" u="none" strike="noStrike" kern="1200" cap="none" spc="0" normalizeH="0" baseline="0" noProof="0" dirty="0">
                <a:ln>
                  <a:noFill/>
                </a:ln>
                <a:solidFill>
                  <a:srgbClr val="E8E8E8"/>
                </a:solidFill>
                <a:effectLst/>
                <a:uLnTx/>
                <a:uFillTx/>
                <a:latin typeface="Gotham-Book" charset="0"/>
                <a:ea typeface="Open Sans"/>
                <a:cs typeface="Open Sans"/>
              </a:rPr>
              <a:t>Whole Fruit Synergy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2000" b="1" i="0" u="none" strike="noStrike" kern="1200" cap="none" spc="0" normalizeH="0" baseline="0" noProof="0" dirty="0">
                <a:ln>
                  <a:noFill/>
                </a:ln>
                <a:solidFill>
                  <a:prstClr val="white"/>
                </a:solidFill>
                <a:effectLst/>
                <a:uLnTx/>
                <a:uFillTx/>
                <a:latin typeface="Gotham-Book" charset="0"/>
                <a:ea typeface="Open Sans"/>
                <a:cs typeface="Open Sans"/>
              </a:rPr>
              <a:t>One complex solution for a complex organ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2400" b="1" i="0" u="none" strike="noStrike" kern="1200" cap="none" spc="0" normalizeH="0" baseline="0" noProof="0" dirty="0">
              <a:ln>
                <a:noFill/>
              </a:ln>
              <a:solidFill>
                <a:srgbClr val="E8E8E8"/>
              </a:solidFill>
              <a:effectLst/>
              <a:uLnTx/>
              <a:uFillTx/>
              <a:latin typeface="Gotham-Book" charset="0"/>
              <a:ea typeface="Open Sans"/>
              <a:cs typeface="Open San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2400" b="1" i="0" u="none" strike="noStrike" kern="1200" cap="none" spc="0" normalizeH="0" baseline="0" noProof="0" dirty="0">
              <a:ln>
                <a:noFill/>
              </a:ln>
              <a:solidFill>
                <a:srgbClr val="E8E8E8"/>
              </a:solidFill>
              <a:effectLst/>
              <a:uLnTx/>
              <a:uFillTx/>
              <a:latin typeface="Gotham-Book" charset="0"/>
              <a:ea typeface="Open Sans"/>
              <a:cs typeface="Open Sans"/>
            </a:endParaRPr>
          </a:p>
        </p:txBody>
      </p:sp>
      <p:sp>
        <p:nvSpPr>
          <p:cNvPr id="10" name="TextBox 10">
            <a:extLst>
              <a:ext uri="{FF2B5EF4-FFF2-40B4-BE49-F238E27FC236}">
                <a16:creationId xmlns:a16="http://schemas.microsoft.com/office/drawing/2014/main" id="{4BFC60DF-B191-9BC9-ECBC-295A40947E83}"/>
              </a:ext>
            </a:extLst>
          </p:cNvPr>
          <p:cNvSpPr txBox="1"/>
          <p:nvPr/>
        </p:nvSpPr>
        <p:spPr>
          <a:xfrm>
            <a:off x="562908" y="389108"/>
            <a:ext cx="11629092" cy="1495794"/>
          </a:xfrm>
          <a:prstGeom prst="rect">
            <a:avLst/>
          </a:prstGeom>
          <a:solidFill>
            <a:srgbClr val="665EAB"/>
          </a:solidFill>
        </p:spPr>
        <p:txBody>
          <a:bodyPr wrap="square" lIns="0" tIns="0" rIns="0" bIns="0" rtlCol="0" anchor="t">
            <a:spAutoFit/>
          </a:bodyPr>
          <a:lstStyle/>
          <a:p>
            <a:pPr lvl="0">
              <a:lnSpc>
                <a:spcPct val="90000"/>
              </a:lnSpc>
              <a:spcBef>
                <a:spcPts val="1000"/>
              </a:spcBef>
            </a:pPr>
            <a:r>
              <a:rPr kumimoji="0" lang="en-US" sz="3600" b="1" i="0" u="none" strike="noStrike" kern="1200" cap="none" spc="0" normalizeH="0" baseline="0" noProof="0" dirty="0" err="1">
                <a:ln>
                  <a:noFill/>
                </a:ln>
                <a:solidFill>
                  <a:schemeClr val="bg1"/>
                </a:solidFill>
                <a:effectLst/>
                <a:uLnTx/>
                <a:uFillTx/>
                <a:latin typeface="Built Titling Sb" panose="020B0206030202080204" pitchFamily="34" charset="77"/>
                <a:ea typeface="Open Sans"/>
                <a:cs typeface="Open Sans"/>
              </a:rPr>
              <a:t>Braincurrant</a:t>
            </a:r>
            <a:r>
              <a:rPr kumimoji="0" lang="en-US" sz="3600" b="1" i="0" u="none" strike="noStrike" kern="1200" cap="none" spc="0" normalizeH="0" baseline="0" noProof="0" dirty="0">
                <a:ln>
                  <a:noFill/>
                </a:ln>
                <a:solidFill>
                  <a:schemeClr val="bg1"/>
                </a:solidFill>
                <a:effectLst/>
                <a:uLnTx/>
                <a:uFillTx/>
                <a:latin typeface="Built Titling Sb" panose="020B0206030202080204" pitchFamily="34" charset="77"/>
                <a:ea typeface="Open Sans"/>
                <a:cs typeface="Open Sans"/>
              </a:rPr>
              <a:t>® </a:t>
            </a:r>
            <a:r>
              <a:rPr lang="en-NZ" sz="3600" b="1" dirty="0">
                <a:solidFill>
                  <a:schemeClr val="bg1"/>
                </a:solidFill>
                <a:latin typeface="Built Titling Sb" panose="020B0206030202080204" pitchFamily="34" charset="77"/>
                <a:ea typeface="Open Sans"/>
                <a:cs typeface="Open Sans"/>
              </a:rPr>
              <a:t>captures the power of New Zealand blackcurrants, Delivering a diverse range of polyphenols and one‑of‑a‑kind complex for brain support -</a:t>
            </a:r>
            <a:endParaRPr lang="en-US" sz="3600" b="1" dirty="0">
              <a:solidFill>
                <a:schemeClr val="bg1"/>
              </a:solidFill>
              <a:latin typeface="Built Titling Sb" panose="020B0206030202080204" pitchFamily="34" charset="77"/>
              <a:ea typeface="Open Sans"/>
              <a:cs typeface="Open Sans"/>
            </a:endParaRPr>
          </a:p>
        </p:txBody>
      </p:sp>
      <p:pic>
        <p:nvPicPr>
          <p:cNvPr id="8" name="Picture 7">
            <a:extLst>
              <a:ext uri="{FF2B5EF4-FFF2-40B4-BE49-F238E27FC236}">
                <a16:creationId xmlns:a16="http://schemas.microsoft.com/office/drawing/2014/main" id="{8AA83D97-E1A1-45E8-264F-0F74BB35875D}"/>
              </a:ext>
            </a:extLst>
          </p:cNvPr>
          <p:cNvPicPr>
            <a:picLocks noChangeAspect="1"/>
          </p:cNvPicPr>
          <p:nvPr/>
        </p:nvPicPr>
        <p:blipFill>
          <a:blip r:embed="rId3">
            <a:extLst>
              <a:ext uri="{28A0092B-C50C-407E-A947-70E740481C1C}">
                <a14:useLocalDpi xmlns:a14="http://schemas.microsoft.com/office/drawing/2010/main" val="0"/>
              </a:ext>
            </a:extLst>
          </a:blip>
          <a:srcRect t="11451"/>
          <a:stretch>
            <a:fillRect/>
          </a:stretch>
        </p:blipFill>
        <p:spPr>
          <a:xfrm>
            <a:off x="5681515" y="1501676"/>
            <a:ext cx="6510485" cy="4792479"/>
          </a:xfrm>
          <a:prstGeom prst="rect">
            <a:avLst/>
          </a:prstGeom>
        </p:spPr>
      </p:pic>
      <p:pic>
        <p:nvPicPr>
          <p:cNvPr id="11" name="Picture 10" descr="A white text on a black background&#10;&#10;Description automatically generated">
            <a:extLst>
              <a:ext uri="{FF2B5EF4-FFF2-40B4-BE49-F238E27FC236}">
                <a16:creationId xmlns:a16="http://schemas.microsoft.com/office/drawing/2014/main" id="{2AF1DFAB-A094-C82B-D01B-959191E61B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6108" y="3305168"/>
            <a:ext cx="2511311" cy="453887"/>
          </a:xfrm>
          <a:prstGeom prst="rect">
            <a:avLst/>
          </a:prstGeom>
        </p:spPr>
      </p:pic>
      <p:pic>
        <p:nvPicPr>
          <p:cNvPr id="3" name="Picture 2">
            <a:extLst>
              <a:ext uri="{FF2B5EF4-FFF2-40B4-BE49-F238E27FC236}">
                <a16:creationId xmlns:a16="http://schemas.microsoft.com/office/drawing/2014/main" id="{4E996E71-C150-9F14-5195-AB149CF30EFD}"/>
              </a:ext>
            </a:extLst>
          </p:cNvPr>
          <p:cNvPicPr>
            <a:picLocks noChangeAspect="1"/>
          </p:cNvPicPr>
          <p:nvPr/>
        </p:nvPicPr>
        <p:blipFill>
          <a:blip r:embed="rId5"/>
          <a:stretch>
            <a:fillRect/>
          </a:stretch>
        </p:blipFill>
        <p:spPr>
          <a:xfrm>
            <a:off x="2919814" y="1112251"/>
            <a:ext cx="2423492" cy="956397"/>
          </a:xfrm>
          <a:prstGeom prst="rect">
            <a:avLst/>
          </a:prstGeom>
        </p:spPr>
      </p:pic>
    </p:spTree>
    <p:extLst>
      <p:ext uri="{BB962C8B-B14F-4D97-AF65-F5344CB8AC3E}">
        <p14:creationId xmlns:p14="http://schemas.microsoft.com/office/powerpoint/2010/main" val="2523114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5772B7-E702-8594-1F7E-3A1E5A3E81DB}"/>
            </a:ext>
          </a:extLst>
        </p:cNvPr>
        <p:cNvGrpSpPr/>
        <p:nvPr/>
      </p:nvGrpSpPr>
      <p:grpSpPr>
        <a:xfrm>
          <a:off x="0" y="0"/>
          <a:ext cx="0" cy="0"/>
          <a:chOff x="0" y="0"/>
          <a:chExt cx="0" cy="0"/>
        </a:xfrm>
      </p:grpSpPr>
      <p:sp>
        <p:nvSpPr>
          <p:cNvPr id="17" name="TextBox 10">
            <a:extLst>
              <a:ext uri="{FF2B5EF4-FFF2-40B4-BE49-F238E27FC236}">
                <a16:creationId xmlns:a16="http://schemas.microsoft.com/office/drawing/2014/main" id="{0853FDB6-B8AE-103D-5499-4EECBC7D9F33}"/>
              </a:ext>
            </a:extLst>
          </p:cNvPr>
          <p:cNvSpPr txBox="1"/>
          <p:nvPr/>
        </p:nvSpPr>
        <p:spPr>
          <a:xfrm>
            <a:off x="8052921" y="49978"/>
            <a:ext cx="3490739" cy="2769989"/>
          </a:xfrm>
          <a:prstGeom prst="rect">
            <a:avLst/>
          </a:prstGeom>
          <a:noFill/>
        </p:spPr>
        <p:txBody>
          <a:bodyPr wrap="square" lIns="0" tIns="0" rIns="0" bIns="0" rtlCol="0" anchor="t">
            <a:spAutoFit/>
          </a:bodyPr>
          <a:lstStyle/>
          <a:p>
            <a:pPr marL="0" marR="0" lvl="0" indent="0" algn="l" defTabSz="609630" rtl="0" eaLnBrk="1" fontAlgn="auto" latinLnBrk="0" hangingPunct="1">
              <a:lnSpc>
                <a:spcPct val="100000"/>
              </a:lnSpc>
              <a:spcBef>
                <a:spcPts val="0"/>
              </a:spcBef>
              <a:spcAft>
                <a:spcPts val="0"/>
              </a:spcAft>
              <a:buClrTx/>
              <a:buSzTx/>
              <a:buFontTx/>
              <a:buNone/>
              <a:tabLst/>
              <a:defRPr/>
            </a:pPr>
            <a:r>
              <a:rPr kumimoji="0" lang="en-US" sz="6000" b="1" i="0" u="none" strike="noStrike" kern="1200" cap="none" spc="0" normalizeH="0" baseline="0" noProof="0" dirty="0">
                <a:ln>
                  <a:noFill/>
                </a:ln>
                <a:solidFill>
                  <a:prstClr val="white"/>
                </a:solidFill>
                <a:effectLst/>
                <a:uLnTx/>
                <a:uFillTx/>
                <a:latin typeface="Built Titling Sb" panose="020B0706030202080204" pitchFamily="34" charset="0"/>
                <a:ea typeface="+mn-ea"/>
                <a:cs typeface="+mn-cs"/>
              </a:rPr>
              <a:t>mood memory focus</a:t>
            </a:r>
            <a:endParaRPr kumimoji="0" lang="en-US" sz="6000" b="1" i="1" u="none" strike="noStrike" kern="1200" cap="none" spc="0" normalizeH="0" baseline="0" noProof="0" dirty="0">
              <a:ln>
                <a:noFill/>
              </a:ln>
              <a:solidFill>
                <a:prstClr val="white"/>
              </a:solidFill>
              <a:effectLst/>
              <a:uLnTx/>
              <a:uFillTx/>
              <a:latin typeface="Built Titling Sb" panose="020B0706030202080204" pitchFamily="34" charset="0"/>
              <a:ea typeface="+mn-ea"/>
              <a:cs typeface="+mn-cs"/>
            </a:endParaRPr>
          </a:p>
        </p:txBody>
      </p:sp>
      <p:pic>
        <p:nvPicPr>
          <p:cNvPr id="6" name="Picture 5">
            <a:extLst>
              <a:ext uri="{FF2B5EF4-FFF2-40B4-BE49-F238E27FC236}">
                <a16:creationId xmlns:a16="http://schemas.microsoft.com/office/drawing/2014/main" id="{9AAAA904-7EBE-454A-7DC3-EA3D4A691317}"/>
              </a:ext>
            </a:extLst>
          </p:cNvPr>
          <p:cNvPicPr>
            <a:picLocks noChangeAspect="1"/>
          </p:cNvPicPr>
          <p:nvPr/>
        </p:nvPicPr>
        <p:blipFill>
          <a:blip r:embed="rId3"/>
          <a:stretch>
            <a:fillRect/>
          </a:stretch>
        </p:blipFill>
        <p:spPr>
          <a:xfrm>
            <a:off x="-136057" y="-225039"/>
            <a:ext cx="12192000" cy="3877392"/>
          </a:xfrm>
          <a:prstGeom prst="rect">
            <a:avLst/>
          </a:prstGeom>
          <a:effectLst>
            <a:softEdge rad="635000"/>
          </a:effectLst>
        </p:spPr>
      </p:pic>
      <p:pic>
        <p:nvPicPr>
          <p:cNvPr id="19" name="Picture 18">
            <a:extLst>
              <a:ext uri="{FF2B5EF4-FFF2-40B4-BE49-F238E27FC236}">
                <a16:creationId xmlns:a16="http://schemas.microsoft.com/office/drawing/2014/main" id="{F0229419-D795-769C-6B44-8520D0B5F833}"/>
              </a:ext>
            </a:extLst>
          </p:cNvPr>
          <p:cNvPicPr>
            <a:picLocks noChangeAspect="1"/>
          </p:cNvPicPr>
          <p:nvPr/>
        </p:nvPicPr>
        <p:blipFill>
          <a:blip r:embed="rId4"/>
          <a:stretch>
            <a:fillRect/>
          </a:stretch>
        </p:blipFill>
        <p:spPr>
          <a:xfrm>
            <a:off x="228008" y="2916500"/>
            <a:ext cx="10077561" cy="3743268"/>
          </a:xfrm>
          <a:prstGeom prst="rect">
            <a:avLst/>
          </a:prstGeom>
        </p:spPr>
      </p:pic>
      <p:sp>
        <p:nvSpPr>
          <p:cNvPr id="20" name="Oval 19">
            <a:extLst>
              <a:ext uri="{FF2B5EF4-FFF2-40B4-BE49-F238E27FC236}">
                <a16:creationId xmlns:a16="http://schemas.microsoft.com/office/drawing/2014/main" id="{261D833F-7CBD-7F85-BE54-C78057D51D4D}"/>
              </a:ext>
            </a:extLst>
          </p:cNvPr>
          <p:cNvSpPr/>
          <p:nvPr/>
        </p:nvSpPr>
        <p:spPr>
          <a:xfrm>
            <a:off x="10134956" y="3730919"/>
            <a:ext cx="2091600" cy="1630800"/>
          </a:xfrm>
          <a:prstGeom prst="ellipse">
            <a:avLst/>
          </a:prstGeom>
          <a:solidFill>
            <a:srgbClr val="6E4791"/>
          </a:solidFill>
          <a:effectLst>
            <a:softEdge rad="127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white"/>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dirty="0">
                <a:ln>
                  <a:noFill/>
                </a:ln>
                <a:solidFill>
                  <a:prstClr val="white"/>
                </a:solidFill>
                <a:effectLst/>
                <a:uLnTx/>
                <a:uFillTx/>
                <a:latin typeface="GOTHAM-BOOK" panose="02000504050000020004" pitchFamily="2" charset="0"/>
                <a:ea typeface="+mn-ea"/>
                <a:cs typeface="+mn-cs"/>
              </a:rPr>
              <a:t>Widely known as brain food</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21" name="Oval 20">
            <a:extLst>
              <a:ext uri="{FF2B5EF4-FFF2-40B4-BE49-F238E27FC236}">
                <a16:creationId xmlns:a16="http://schemas.microsoft.com/office/drawing/2014/main" id="{8D9D6EED-A609-E7C0-CFE9-3E09468F37F6}"/>
              </a:ext>
            </a:extLst>
          </p:cNvPr>
          <p:cNvSpPr/>
          <p:nvPr/>
        </p:nvSpPr>
        <p:spPr>
          <a:xfrm>
            <a:off x="10134956" y="5199092"/>
            <a:ext cx="2091600" cy="1594800"/>
          </a:xfrm>
          <a:prstGeom prst="ellipse">
            <a:avLst/>
          </a:prstGeom>
          <a:solidFill>
            <a:srgbClr val="665EAB"/>
          </a:solidFill>
          <a:effectLst>
            <a:softEdge rad="127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dirty="0">
                <a:ln>
                  <a:noFill/>
                </a:ln>
                <a:solidFill>
                  <a:prstClr val="white"/>
                </a:solidFill>
                <a:effectLst/>
                <a:uLnTx/>
                <a:uFillTx/>
                <a:latin typeface="GOTHAM-BOOK" panose="02000504050000020004" pitchFamily="2" charset="0"/>
                <a:ea typeface="+mn-ea"/>
                <a:cs typeface="+mn-cs"/>
              </a:rPr>
              <a:t>Proven mode of action</a:t>
            </a:r>
          </a:p>
        </p:txBody>
      </p:sp>
      <p:sp>
        <p:nvSpPr>
          <p:cNvPr id="22" name="TextBox 10">
            <a:extLst>
              <a:ext uri="{FF2B5EF4-FFF2-40B4-BE49-F238E27FC236}">
                <a16:creationId xmlns:a16="http://schemas.microsoft.com/office/drawing/2014/main" id="{7F60C94E-89D6-D4D0-B966-3CF97108E08D}"/>
              </a:ext>
            </a:extLst>
          </p:cNvPr>
          <p:cNvSpPr txBox="1"/>
          <p:nvPr/>
        </p:nvSpPr>
        <p:spPr>
          <a:xfrm>
            <a:off x="721336" y="842103"/>
            <a:ext cx="9584233" cy="902106"/>
          </a:xfrm>
          <a:prstGeom prst="rect">
            <a:avLst/>
          </a:prstGeom>
          <a:noFill/>
        </p:spPr>
        <p:txBody>
          <a:bodyPr wrap="square" lIns="0" tIns="0" rIns="0" bIns="0" rtlCol="0" anchor="t">
            <a:spAutoFit/>
          </a:bodyPr>
          <a:lstStyle/>
          <a:p>
            <a:pPr defTabSz="609630">
              <a:lnSpc>
                <a:spcPts val="4983"/>
              </a:lnSpc>
            </a:pPr>
            <a:r>
              <a:rPr lang="en-US" sz="9600" b="1" dirty="0">
                <a:solidFill>
                  <a:schemeClr val="bg1"/>
                </a:solidFill>
                <a:latin typeface="Built Titling Sb" panose="020B0206030202080204" pitchFamily="34" charset="77"/>
                <a:ea typeface="Open Sans"/>
                <a:cs typeface="Open Sans"/>
              </a:rPr>
              <a:t>25+</a:t>
            </a:r>
            <a:r>
              <a:rPr lang="en-US" sz="13800" b="1" dirty="0">
                <a:solidFill>
                  <a:schemeClr val="bg1"/>
                </a:solidFill>
                <a:latin typeface="Built Titling Sb" panose="020B0206030202080204" pitchFamily="34" charset="77"/>
                <a:ea typeface="Open Sans"/>
                <a:cs typeface="Open Sans"/>
              </a:rPr>
              <a:t> </a:t>
            </a:r>
            <a:r>
              <a:rPr lang="en-US" sz="6000" b="1" dirty="0">
                <a:solidFill>
                  <a:schemeClr val="bg1"/>
                </a:solidFill>
                <a:latin typeface="Built Titling Sb" panose="020B0206030202080204" pitchFamily="34" charset="77"/>
                <a:ea typeface="Open Sans"/>
                <a:cs typeface="Open Sans"/>
              </a:rPr>
              <a:t>Human Clinicals on</a:t>
            </a:r>
          </a:p>
        </p:txBody>
      </p:sp>
      <p:sp>
        <p:nvSpPr>
          <p:cNvPr id="25" name="TextBox 24">
            <a:extLst>
              <a:ext uri="{FF2B5EF4-FFF2-40B4-BE49-F238E27FC236}">
                <a16:creationId xmlns:a16="http://schemas.microsoft.com/office/drawing/2014/main" id="{E608EEAD-3AD2-4F3E-34A7-FEC879408AB7}"/>
              </a:ext>
            </a:extLst>
          </p:cNvPr>
          <p:cNvSpPr txBox="1"/>
          <p:nvPr/>
        </p:nvSpPr>
        <p:spPr>
          <a:xfrm>
            <a:off x="2370202" y="1339962"/>
            <a:ext cx="6286500" cy="923330"/>
          </a:xfrm>
          <a:prstGeom prst="rect">
            <a:avLst/>
          </a:prstGeom>
          <a:noFill/>
        </p:spPr>
        <p:txBody>
          <a:bodyPr wrap="square">
            <a:spAutoFit/>
          </a:bodyPr>
          <a:lstStyle/>
          <a:p>
            <a:pPr marL="0" marR="0" lvl="0" indent="0" algn="l" defTabSz="60963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Built Titling Sb" panose="020B0706030202080204" pitchFamily="34" charset="0"/>
                <a:ea typeface="+mn-ea"/>
                <a:cs typeface="+mn-cs"/>
              </a:rPr>
              <a:t>Mood, memory &amp; focus</a:t>
            </a:r>
            <a:endParaRPr kumimoji="0" lang="en-US" sz="5400" b="1" i="1" u="none" strike="noStrike" kern="1200" cap="none" spc="0" normalizeH="0" baseline="0" noProof="0" dirty="0">
              <a:ln>
                <a:noFill/>
              </a:ln>
              <a:solidFill>
                <a:prstClr val="white"/>
              </a:solidFill>
              <a:effectLst/>
              <a:uLnTx/>
              <a:uFillTx/>
              <a:latin typeface="Built Titling Sb" panose="020B0706030202080204" pitchFamily="34" charset="0"/>
              <a:ea typeface="+mn-ea"/>
              <a:cs typeface="+mn-cs"/>
            </a:endParaRPr>
          </a:p>
        </p:txBody>
      </p:sp>
      <p:sp>
        <p:nvSpPr>
          <p:cNvPr id="26" name="Oval 25">
            <a:extLst>
              <a:ext uri="{FF2B5EF4-FFF2-40B4-BE49-F238E27FC236}">
                <a16:creationId xmlns:a16="http://schemas.microsoft.com/office/drawing/2014/main" id="{D81A7524-99CD-391B-B48F-E96FAA0429D4}"/>
              </a:ext>
            </a:extLst>
          </p:cNvPr>
          <p:cNvSpPr/>
          <p:nvPr/>
        </p:nvSpPr>
        <p:spPr>
          <a:xfrm>
            <a:off x="10134956" y="2136874"/>
            <a:ext cx="2090413" cy="1630045"/>
          </a:xfrm>
          <a:prstGeom prst="ellipse">
            <a:avLst/>
          </a:prstGeom>
          <a:solidFill>
            <a:srgbClr val="6E4791"/>
          </a:solidFill>
          <a:effectLst>
            <a:softEdge rad="1270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white"/>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NZ" dirty="0">
                <a:solidFill>
                  <a:prstClr val="white"/>
                </a:solidFill>
                <a:latin typeface="GOTHAM-BOOK" panose="02000504050000020004" pitchFamily="2" charset="0"/>
              </a:rPr>
              <a:t>E</a:t>
            </a:r>
            <a:r>
              <a:rPr kumimoji="0" lang="en-NZ" sz="1800" b="0" i="0" u="none" strike="noStrike" kern="1200" cap="none" spc="0" normalizeH="0" baseline="0" noProof="0" dirty="0" err="1">
                <a:ln>
                  <a:noFill/>
                </a:ln>
                <a:solidFill>
                  <a:prstClr val="white"/>
                </a:solidFill>
                <a:effectLst/>
                <a:uLnTx/>
                <a:uFillTx/>
                <a:latin typeface="GOTHAM-BOOK" panose="02000504050000020004" pitchFamily="2" charset="0"/>
                <a:ea typeface="+mn-ea"/>
                <a:cs typeface="+mn-cs"/>
              </a:rPr>
              <a:t>xtensively</a:t>
            </a:r>
            <a:r>
              <a:rPr kumimoji="0" lang="en-NZ" sz="1800" b="0" i="0" u="none" strike="noStrike" kern="1200" cap="none" spc="0" normalizeH="0" baseline="0" noProof="0" dirty="0">
                <a:ln>
                  <a:noFill/>
                </a:ln>
                <a:solidFill>
                  <a:prstClr val="white"/>
                </a:solidFill>
                <a:effectLst/>
                <a:uLnTx/>
                <a:uFillTx/>
                <a:latin typeface="GOTHAM-BOOK" panose="02000504050000020004" pitchFamily="2" charset="0"/>
                <a:ea typeface="+mn-ea"/>
                <a:cs typeface="+mn-cs"/>
              </a:rPr>
              <a:t> researched berries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82245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76A25DB6-D624-DB47-072E-E9CDB55576B8}"/>
            </a:ext>
          </a:extLst>
        </p:cNvPr>
        <p:cNvGrpSpPr/>
        <p:nvPr/>
      </p:nvGrpSpPr>
      <p:grpSpPr>
        <a:xfrm>
          <a:off x="0" y="0"/>
          <a:ext cx="0" cy="0"/>
          <a:chOff x="0" y="0"/>
          <a:chExt cx="0" cy="0"/>
        </a:xfrm>
      </p:grpSpPr>
      <p:sp>
        <p:nvSpPr>
          <p:cNvPr id="15" name="TextBox 15">
            <a:extLst>
              <a:ext uri="{FF2B5EF4-FFF2-40B4-BE49-F238E27FC236}">
                <a16:creationId xmlns:a16="http://schemas.microsoft.com/office/drawing/2014/main" id="{68CFFDF7-A5C8-49FD-EF3C-226F054A7104}"/>
              </a:ext>
            </a:extLst>
          </p:cNvPr>
          <p:cNvSpPr txBox="1"/>
          <p:nvPr/>
        </p:nvSpPr>
        <p:spPr>
          <a:xfrm>
            <a:off x="794749" y="4066111"/>
            <a:ext cx="4547238" cy="192360"/>
          </a:xfrm>
          <a:prstGeom prst="rect">
            <a:avLst/>
          </a:prstGeom>
        </p:spPr>
        <p:txBody>
          <a:bodyPr lIns="0" tIns="0" rIns="0" bIns="0" rtlCol="0" anchor="t">
            <a:spAutoFit/>
          </a:bodyPr>
          <a:lstStyle/>
          <a:p>
            <a:pPr marL="0" marR="0" lvl="0" indent="0" algn="l" defTabSz="914400" rtl="0" eaLnBrk="1" fontAlgn="auto" latinLnBrk="0" hangingPunct="1">
              <a:lnSpc>
                <a:spcPts val="1493"/>
              </a:lnSpc>
              <a:spcBef>
                <a:spcPct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Gotham-Book" charset="0"/>
                <a:ea typeface="Source Sans Pro"/>
                <a:cs typeface="Source Sans Pro"/>
                <a:sym typeface="Source Sans Pro"/>
              </a:rPr>
              <a:t>Restores serotonin and dopamine levels </a:t>
            </a:r>
          </a:p>
        </p:txBody>
      </p:sp>
      <p:sp>
        <p:nvSpPr>
          <p:cNvPr id="16" name="TextBox 16">
            <a:extLst>
              <a:ext uri="{FF2B5EF4-FFF2-40B4-BE49-F238E27FC236}">
                <a16:creationId xmlns:a16="http://schemas.microsoft.com/office/drawing/2014/main" id="{2803CEB0-BDE3-49B0-0AF0-6E0339D40AD6}"/>
              </a:ext>
            </a:extLst>
          </p:cNvPr>
          <p:cNvSpPr txBox="1"/>
          <p:nvPr/>
        </p:nvSpPr>
        <p:spPr>
          <a:xfrm>
            <a:off x="507485" y="3768678"/>
            <a:ext cx="4547238" cy="275204"/>
          </a:xfrm>
          <a:prstGeom prst="rect">
            <a:avLst/>
          </a:prstGeom>
        </p:spPr>
        <p:txBody>
          <a:bodyPr lIns="0" tIns="0" rIns="0" bIns="0" rtlCol="0" anchor="t">
            <a:spAutoFit/>
          </a:bodyPr>
          <a:lstStyle/>
          <a:p>
            <a:pPr marL="285750" marR="0" lvl="0" indent="-285750" algn="l" defTabSz="914400" rtl="0" eaLnBrk="1" fontAlgn="auto" latinLnBrk="0" hangingPunct="1">
              <a:lnSpc>
                <a:spcPts val="2053"/>
              </a:lnSpc>
              <a:spcBef>
                <a:spcPct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a:ln>
                  <a:noFill/>
                </a:ln>
                <a:solidFill>
                  <a:srgbClr val="665EAB"/>
                </a:solidFill>
                <a:effectLst/>
                <a:uLnTx/>
                <a:uFillTx/>
                <a:latin typeface="Built Titling Sb" panose="020B0706030202080204" pitchFamily="34" charset="0"/>
                <a:ea typeface="Source Sans Pro Bold"/>
                <a:cs typeface="Source Sans Pro Bold"/>
                <a:sym typeface="Source Sans Pro Bold"/>
              </a:rPr>
              <a:t>MAO-B enzyme inhibition</a:t>
            </a:r>
          </a:p>
        </p:txBody>
      </p:sp>
      <p:sp>
        <p:nvSpPr>
          <p:cNvPr id="31" name="TextBox 15">
            <a:extLst>
              <a:ext uri="{FF2B5EF4-FFF2-40B4-BE49-F238E27FC236}">
                <a16:creationId xmlns:a16="http://schemas.microsoft.com/office/drawing/2014/main" id="{68EEF43A-B1A5-6964-98D4-898D080D9D68}"/>
              </a:ext>
            </a:extLst>
          </p:cNvPr>
          <p:cNvSpPr txBox="1"/>
          <p:nvPr/>
        </p:nvSpPr>
        <p:spPr>
          <a:xfrm>
            <a:off x="786204" y="4896231"/>
            <a:ext cx="6564244" cy="192360"/>
          </a:xfrm>
          <a:prstGeom prst="rect">
            <a:avLst/>
          </a:prstGeom>
        </p:spPr>
        <p:txBody>
          <a:bodyPr wrap="square" lIns="0" tIns="0" rIns="0" bIns="0" rtlCol="0" anchor="t">
            <a:spAutoFit/>
          </a:bodyPr>
          <a:lstStyle/>
          <a:p>
            <a:pPr marL="0" marR="0" lvl="0" indent="0" algn="l" defTabSz="914400" rtl="0" eaLnBrk="1" fontAlgn="auto" latinLnBrk="0" hangingPunct="1">
              <a:lnSpc>
                <a:spcPts val="1493"/>
              </a:lnSpc>
              <a:spcBef>
                <a:spcPct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Gotham-Book" charset="0"/>
                <a:ea typeface="+mn-ea"/>
                <a:cs typeface="+mn-cs"/>
              </a:rPr>
              <a:t>Better neural connectivity and reduced neurotoxic waste</a:t>
            </a:r>
            <a:endParaRPr kumimoji="0" lang="en-US" sz="1800" b="0" i="0" u="none" strike="noStrike" kern="1200" cap="none" spc="0" normalizeH="0" baseline="0" noProof="0">
              <a:ln>
                <a:noFill/>
              </a:ln>
              <a:solidFill>
                <a:srgbClr val="000000"/>
              </a:solidFill>
              <a:effectLst/>
              <a:uLnTx/>
              <a:uFillTx/>
              <a:latin typeface="Gotham-Book" charset="0"/>
              <a:ea typeface="Source Sans Pro"/>
              <a:cs typeface="Source Sans Pro"/>
              <a:sym typeface="Source Sans Pro"/>
            </a:endParaRPr>
          </a:p>
        </p:txBody>
      </p:sp>
      <p:sp>
        <p:nvSpPr>
          <p:cNvPr id="32" name="TextBox 16">
            <a:extLst>
              <a:ext uri="{FF2B5EF4-FFF2-40B4-BE49-F238E27FC236}">
                <a16:creationId xmlns:a16="http://schemas.microsoft.com/office/drawing/2014/main" id="{28A71E8E-0565-FD12-9C3F-2B7953C08ADF}"/>
              </a:ext>
            </a:extLst>
          </p:cNvPr>
          <p:cNvSpPr txBox="1"/>
          <p:nvPr/>
        </p:nvSpPr>
        <p:spPr>
          <a:xfrm>
            <a:off x="498459" y="4588465"/>
            <a:ext cx="4547238" cy="275204"/>
          </a:xfrm>
          <a:prstGeom prst="rect">
            <a:avLst/>
          </a:prstGeom>
        </p:spPr>
        <p:txBody>
          <a:bodyPr lIns="0" tIns="0" rIns="0" bIns="0" rtlCol="0" anchor="t">
            <a:spAutoFit/>
          </a:bodyPr>
          <a:lstStyle/>
          <a:p>
            <a:pPr marL="285750" marR="0" lvl="0" indent="-285750" algn="l" defTabSz="914400" rtl="0" eaLnBrk="1" fontAlgn="auto" latinLnBrk="0" hangingPunct="1">
              <a:lnSpc>
                <a:spcPts val="2053"/>
              </a:lnSpc>
              <a:spcBef>
                <a:spcPct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a:ln>
                  <a:noFill/>
                </a:ln>
                <a:solidFill>
                  <a:srgbClr val="675EAA"/>
                </a:solidFill>
                <a:effectLst/>
                <a:uLnTx/>
                <a:uFillTx/>
                <a:latin typeface="Built Titling Sb" panose="020B0706030202080204" pitchFamily="34" charset="0"/>
                <a:ea typeface="Source Sans Pro Bold"/>
                <a:cs typeface="Source Sans Pro Bold"/>
                <a:sym typeface="Source Sans Pro Bold"/>
              </a:rPr>
              <a:t>Improves cerebral blood flow</a:t>
            </a:r>
          </a:p>
        </p:txBody>
      </p:sp>
      <p:sp>
        <p:nvSpPr>
          <p:cNvPr id="34" name="TextBox 16">
            <a:extLst>
              <a:ext uri="{FF2B5EF4-FFF2-40B4-BE49-F238E27FC236}">
                <a16:creationId xmlns:a16="http://schemas.microsoft.com/office/drawing/2014/main" id="{3DF843D0-9554-5BD4-2A80-0A8AE4A80BA9}"/>
              </a:ext>
            </a:extLst>
          </p:cNvPr>
          <p:cNvSpPr txBox="1"/>
          <p:nvPr/>
        </p:nvSpPr>
        <p:spPr>
          <a:xfrm>
            <a:off x="507485" y="5493263"/>
            <a:ext cx="5476834" cy="275204"/>
          </a:xfrm>
          <a:prstGeom prst="rect">
            <a:avLst/>
          </a:prstGeom>
        </p:spPr>
        <p:txBody>
          <a:bodyPr wrap="square" lIns="0" tIns="0" rIns="0" bIns="0" rtlCol="0" anchor="t">
            <a:spAutoFit/>
          </a:bodyPr>
          <a:lstStyle/>
          <a:p>
            <a:pPr marL="285750" marR="0" lvl="0" indent="-285750" algn="l" defTabSz="914400" rtl="0" eaLnBrk="1" fontAlgn="auto" latinLnBrk="0" hangingPunct="1">
              <a:lnSpc>
                <a:spcPts val="2053"/>
              </a:lnSpc>
              <a:spcBef>
                <a:spcPct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a:ln>
                  <a:noFill/>
                </a:ln>
                <a:solidFill>
                  <a:srgbClr val="665EAB"/>
                </a:solidFill>
                <a:effectLst/>
                <a:uLnTx/>
                <a:uFillTx/>
                <a:latin typeface="Built Titling Sb" panose="020B0706030202080204" pitchFamily="34" charset="0"/>
                <a:ea typeface="Source Sans Pro Bold"/>
                <a:cs typeface="Source Sans Pro Bold"/>
                <a:sym typeface="Source Sans Pro Bold"/>
              </a:rPr>
              <a:t>Reduces oxidative stress and inflammation</a:t>
            </a:r>
          </a:p>
        </p:txBody>
      </p:sp>
      <p:sp>
        <p:nvSpPr>
          <p:cNvPr id="44" name="TextBox 8">
            <a:extLst>
              <a:ext uri="{FF2B5EF4-FFF2-40B4-BE49-F238E27FC236}">
                <a16:creationId xmlns:a16="http://schemas.microsoft.com/office/drawing/2014/main" id="{B25700FC-1E07-2136-5E2A-261192A4F6DF}"/>
              </a:ext>
            </a:extLst>
          </p:cNvPr>
          <p:cNvSpPr txBox="1"/>
          <p:nvPr/>
        </p:nvSpPr>
        <p:spPr>
          <a:xfrm>
            <a:off x="498459" y="2780597"/>
            <a:ext cx="12192000" cy="700641"/>
          </a:xfrm>
          <a:prstGeom prst="rect">
            <a:avLst/>
          </a:prstGeom>
        </p:spPr>
        <p:txBody>
          <a:bodyPr wrap="square" lIns="0" tIns="0" rIns="0" bIns="0" rtlCol="0" anchor="t">
            <a:spAutoFit/>
          </a:bodyPr>
          <a:lstStyle/>
          <a:p>
            <a:pPr marL="0" marR="0" lvl="0" indent="0" algn="l" defTabSz="609630" rtl="0" eaLnBrk="1" fontAlgn="auto" latinLnBrk="0" hangingPunct="1">
              <a:lnSpc>
                <a:spcPts val="4983"/>
              </a:lnSpc>
              <a:spcBef>
                <a:spcPts val="0"/>
              </a:spcBef>
              <a:spcAft>
                <a:spcPts val="0"/>
              </a:spcAft>
              <a:buClrTx/>
              <a:buSzTx/>
              <a:buFontTx/>
              <a:buNone/>
              <a:tabLst/>
              <a:defRPr/>
            </a:pPr>
            <a:r>
              <a:rPr kumimoji="0" lang="en-US" sz="4000" b="1" i="0" u="none" strike="noStrike" kern="1200" cap="none" spc="0" normalizeH="0" baseline="0" noProof="0" dirty="0" err="1">
                <a:ln>
                  <a:noFill/>
                </a:ln>
                <a:solidFill>
                  <a:srgbClr val="665EAB"/>
                </a:solidFill>
                <a:effectLst/>
                <a:uLnTx/>
                <a:uFillTx/>
                <a:latin typeface="Built Titling Sb" panose="020B0706030202080204" pitchFamily="34" charset="0"/>
                <a:ea typeface="Open Sans"/>
                <a:cs typeface="Open Sans"/>
              </a:rPr>
              <a:t>Braincurrant</a:t>
            </a:r>
            <a:r>
              <a:rPr kumimoji="0" lang="en-US" sz="4000" b="1" i="0" u="none" strike="noStrike" kern="1200" cap="none" spc="0" normalizeH="0" baseline="0" noProof="0" dirty="0">
                <a:ln>
                  <a:noFill/>
                </a:ln>
                <a:solidFill>
                  <a:srgbClr val="665EAB"/>
                </a:solidFill>
                <a:effectLst/>
                <a:uLnTx/>
                <a:uFillTx/>
                <a:latin typeface="Built Titling Sb" panose="020B0706030202080204" pitchFamily="34" charset="0"/>
                <a:ea typeface="Open Sans"/>
                <a:cs typeface="Open Sans"/>
              </a:rPr>
              <a:t>® is designed to Targeting</a:t>
            </a:r>
            <a:r>
              <a:rPr kumimoji="0" lang="en-US" sz="4000" b="1" i="0" u="none" strike="noStrike" kern="1200" cap="none" spc="0" normalizeH="0" baseline="0" noProof="0" dirty="0">
                <a:ln>
                  <a:noFill/>
                </a:ln>
                <a:solidFill>
                  <a:srgbClr val="665EAB"/>
                </a:solidFill>
                <a:effectLst/>
                <a:uLnTx/>
                <a:uFillTx/>
                <a:latin typeface="Built Titling Sb" panose="020B0706030202080204" pitchFamily="34" charset="0"/>
                <a:ea typeface="+mn-ea"/>
                <a:cs typeface="+mn-cs"/>
              </a:rPr>
              <a:t> </a:t>
            </a:r>
            <a:r>
              <a:rPr kumimoji="0" lang="en-US" sz="7200" b="1" i="0" u="none" strike="noStrike" kern="1200" cap="none" spc="0" normalizeH="0" baseline="0" noProof="0" dirty="0">
                <a:ln>
                  <a:noFill/>
                </a:ln>
                <a:solidFill>
                  <a:srgbClr val="665EAB"/>
                </a:solidFill>
                <a:effectLst/>
                <a:uLnTx/>
                <a:uFillTx/>
                <a:latin typeface="Built Titling Sb" panose="020B0706030202080204" pitchFamily="34" charset="0"/>
                <a:ea typeface="+mn-ea"/>
                <a:cs typeface="+mn-cs"/>
              </a:rPr>
              <a:t>3 </a:t>
            </a:r>
            <a:r>
              <a:rPr kumimoji="0" lang="en-US" sz="4000" b="1" i="0" u="none" strike="noStrike" kern="1200" cap="none" spc="0" normalizeH="0" baseline="0" noProof="0" dirty="0">
                <a:ln>
                  <a:noFill/>
                </a:ln>
                <a:solidFill>
                  <a:srgbClr val="665EAB"/>
                </a:solidFill>
                <a:effectLst/>
                <a:uLnTx/>
                <a:uFillTx/>
                <a:latin typeface="Built Titling Sb" panose="020B0706030202080204" pitchFamily="34" charset="0"/>
                <a:ea typeface="+mn-ea"/>
                <a:cs typeface="+mn-cs"/>
              </a:rPr>
              <a:t>Key Pathways:</a:t>
            </a:r>
          </a:p>
        </p:txBody>
      </p:sp>
      <p:pic>
        <p:nvPicPr>
          <p:cNvPr id="3" name="Picture 2">
            <a:extLst>
              <a:ext uri="{FF2B5EF4-FFF2-40B4-BE49-F238E27FC236}">
                <a16:creationId xmlns:a16="http://schemas.microsoft.com/office/drawing/2014/main" id="{E805C9C2-9894-8FAE-B531-C0100A5046B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42719" y="194289"/>
            <a:ext cx="1138093" cy="206661"/>
          </a:xfrm>
          <a:prstGeom prst="rect">
            <a:avLst/>
          </a:prstGeom>
        </p:spPr>
      </p:pic>
      <p:sp>
        <p:nvSpPr>
          <p:cNvPr id="6" name="TextBox 15">
            <a:extLst>
              <a:ext uri="{FF2B5EF4-FFF2-40B4-BE49-F238E27FC236}">
                <a16:creationId xmlns:a16="http://schemas.microsoft.com/office/drawing/2014/main" id="{58968200-FA43-0E6E-43ED-9044705EB75F}"/>
              </a:ext>
            </a:extLst>
          </p:cNvPr>
          <p:cNvSpPr txBox="1"/>
          <p:nvPr/>
        </p:nvSpPr>
        <p:spPr>
          <a:xfrm>
            <a:off x="794749" y="5810605"/>
            <a:ext cx="4547238" cy="192360"/>
          </a:xfrm>
          <a:prstGeom prst="rect">
            <a:avLst/>
          </a:prstGeom>
        </p:spPr>
        <p:txBody>
          <a:bodyPr lIns="0" tIns="0" rIns="0" bIns="0" rtlCol="0" anchor="t">
            <a:spAutoFit/>
          </a:bodyPr>
          <a:lstStyle/>
          <a:p>
            <a:pPr marL="0" marR="0" lvl="0" indent="0" algn="l" defTabSz="914400" rtl="0" eaLnBrk="1" fontAlgn="auto" latinLnBrk="0" hangingPunct="1">
              <a:lnSpc>
                <a:spcPts val="1493"/>
              </a:lnSpc>
              <a:spcBef>
                <a:spcPct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Gotham-Book" charset="0"/>
                <a:ea typeface="Source Sans Pro"/>
                <a:cs typeface="Source Sans Pro"/>
                <a:sym typeface="Source Sans Pro"/>
              </a:rPr>
              <a:t>Long-term neuroprotection</a:t>
            </a:r>
          </a:p>
        </p:txBody>
      </p:sp>
      <p:pic>
        <p:nvPicPr>
          <p:cNvPr id="7" name="Picture 6">
            <a:extLst>
              <a:ext uri="{FF2B5EF4-FFF2-40B4-BE49-F238E27FC236}">
                <a16:creationId xmlns:a16="http://schemas.microsoft.com/office/drawing/2014/main" id="{E1C598B9-A8D1-1287-A26B-11C7F1AF30BC}"/>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0" y="-192128"/>
            <a:ext cx="12192000" cy="2737562"/>
          </a:xfrm>
          <a:prstGeom prst="rect">
            <a:avLst/>
          </a:prstGeom>
        </p:spPr>
      </p:pic>
      <p:sp>
        <p:nvSpPr>
          <p:cNvPr id="12" name="Rectangle 11">
            <a:extLst>
              <a:ext uri="{FF2B5EF4-FFF2-40B4-BE49-F238E27FC236}">
                <a16:creationId xmlns:a16="http://schemas.microsoft.com/office/drawing/2014/main" id="{2FAF6F1E-3DCA-0954-C27F-BA2622689E6B}"/>
              </a:ext>
            </a:extLst>
          </p:cNvPr>
          <p:cNvSpPr/>
          <p:nvPr/>
        </p:nvSpPr>
        <p:spPr>
          <a:xfrm>
            <a:off x="11540359" y="5429253"/>
            <a:ext cx="651641" cy="114742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4" name="Picture 3">
            <a:extLst>
              <a:ext uri="{FF2B5EF4-FFF2-40B4-BE49-F238E27FC236}">
                <a16:creationId xmlns:a16="http://schemas.microsoft.com/office/drawing/2014/main" id="{7853FE11-F874-FCBF-F77E-F0DD861EBA5E}"/>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200695" y="3429000"/>
            <a:ext cx="3398175" cy="2818486"/>
          </a:xfrm>
          <a:prstGeom prst="rect">
            <a:avLst/>
          </a:prstGeom>
        </p:spPr>
      </p:pic>
    </p:spTree>
    <p:extLst>
      <p:ext uri="{BB962C8B-B14F-4D97-AF65-F5344CB8AC3E}">
        <p14:creationId xmlns:p14="http://schemas.microsoft.com/office/powerpoint/2010/main" val="3272807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31" grpId="0"/>
      <p:bldP spid="32" grpId="0"/>
      <p:bldP spid="34" grpId="0"/>
      <p:bldP spid="4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FAE8E098-F9CD-4E2B-C518-95D4E4F8BD4D}"/>
            </a:ext>
          </a:extLst>
        </p:cNvPr>
        <p:cNvGrpSpPr/>
        <p:nvPr/>
      </p:nvGrpSpPr>
      <p:grpSpPr>
        <a:xfrm>
          <a:off x="0" y="0"/>
          <a:ext cx="0" cy="0"/>
          <a:chOff x="0" y="0"/>
          <a:chExt cx="0" cy="0"/>
        </a:xfrm>
      </p:grpSpPr>
      <p:pic>
        <p:nvPicPr>
          <p:cNvPr id="12" name="Picture 11" descr="A person sitting at a desk with stationery&#10;&#10;Description automatically generated">
            <a:extLst>
              <a:ext uri="{FF2B5EF4-FFF2-40B4-BE49-F238E27FC236}">
                <a16:creationId xmlns:a16="http://schemas.microsoft.com/office/drawing/2014/main" id="{FE6BC52D-7055-DB4A-4AB7-1C094A4AB6F5}"/>
              </a:ext>
            </a:extLst>
          </p:cNvPr>
          <p:cNvPicPr>
            <a:picLocks noChangeAspect="1"/>
          </p:cNvPicPr>
          <p:nvPr/>
        </p:nvPicPr>
        <p:blipFill>
          <a:blip r:embed="rId3" cstate="screen">
            <a:alphaModFix amt="62000"/>
            <a:extLst>
              <a:ext uri="{28A0092B-C50C-407E-A947-70E740481C1C}">
                <a14:useLocalDpi xmlns:a14="http://schemas.microsoft.com/office/drawing/2010/main"/>
              </a:ext>
            </a:extLst>
          </a:blip>
          <a:stretch>
            <a:fillRect/>
          </a:stretch>
        </p:blipFill>
        <p:spPr>
          <a:xfrm>
            <a:off x="-25422" y="-361762"/>
            <a:ext cx="7195964" cy="7219762"/>
          </a:xfrm>
          <a:prstGeom prst="rect">
            <a:avLst/>
          </a:prstGeom>
        </p:spPr>
      </p:pic>
      <p:sp>
        <p:nvSpPr>
          <p:cNvPr id="4" name="TextBox 3">
            <a:extLst>
              <a:ext uri="{FF2B5EF4-FFF2-40B4-BE49-F238E27FC236}">
                <a16:creationId xmlns:a16="http://schemas.microsoft.com/office/drawing/2014/main" id="{F3D53346-B62B-098B-DC8B-AD4AC8BB5ED9}"/>
              </a:ext>
            </a:extLst>
          </p:cNvPr>
          <p:cNvSpPr txBox="1"/>
          <p:nvPr/>
        </p:nvSpPr>
        <p:spPr>
          <a:xfrm>
            <a:off x="7524318" y="165920"/>
            <a:ext cx="4667682"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Gotham-Book"/>
                <a:ea typeface="+mn-ea"/>
                <a:cs typeface="+mn-cs"/>
              </a:rPr>
              <a:t>MAO-B rises with age contributing to cognitive decline in an aging population</a:t>
            </a:r>
            <a:r>
              <a:rPr kumimoji="0" lang="en-US" sz="1800" b="0" i="0" u="none" strike="noStrike" kern="1200" cap="none" spc="0" normalizeH="0" baseline="30000" noProof="0" dirty="0">
                <a:ln>
                  <a:noFill/>
                </a:ln>
                <a:solidFill>
                  <a:prstClr val="black"/>
                </a:solidFill>
                <a:effectLst/>
                <a:uLnTx/>
                <a:uFillTx/>
                <a:latin typeface="Gotham-Book"/>
                <a:ea typeface="+mn-ea"/>
                <a:cs typeface="+mn-cs"/>
              </a:rPr>
              <a:t>1.</a:t>
            </a:r>
            <a:endParaRPr kumimoji="0" lang="en-NZ" sz="1800" b="0" i="0" u="none" strike="noStrike" kern="1200" cap="none" spc="0" normalizeH="0" baseline="0" noProof="0" dirty="0">
              <a:ln>
                <a:noFill/>
              </a:ln>
              <a:solidFill>
                <a:prstClr val="black"/>
              </a:solidFill>
              <a:effectLst/>
              <a:uLnTx/>
              <a:uFillTx/>
              <a:latin typeface="Gotham-Book"/>
              <a:ea typeface="+mn-ea"/>
              <a:cs typeface="+mn-cs"/>
            </a:endParaRPr>
          </a:p>
        </p:txBody>
      </p:sp>
      <p:sp>
        <p:nvSpPr>
          <p:cNvPr id="11" name="TextBox 10">
            <a:extLst>
              <a:ext uri="{FF2B5EF4-FFF2-40B4-BE49-F238E27FC236}">
                <a16:creationId xmlns:a16="http://schemas.microsoft.com/office/drawing/2014/main" id="{5596271F-D7E5-24D9-9674-0AB7DDE03414}"/>
              </a:ext>
            </a:extLst>
          </p:cNvPr>
          <p:cNvSpPr txBox="1"/>
          <p:nvPr/>
        </p:nvSpPr>
        <p:spPr>
          <a:xfrm>
            <a:off x="258935" y="165920"/>
            <a:ext cx="7393519" cy="615553"/>
          </a:xfrm>
          <a:prstGeom prst="rect">
            <a:avLst/>
          </a:prstGeom>
          <a:noFill/>
        </p:spPr>
        <p:txBody>
          <a:bodyPr wrap="square" lIns="0" tIns="0" rIns="0" bIns="0" rtlCol="0" anchor="t">
            <a:spAutoFit/>
          </a:bodyPr>
          <a:lstStyle/>
          <a:p>
            <a:pPr marL="0" marR="0" lvl="0" indent="0" algn="l" defTabSz="609630" rtl="0" eaLnBrk="1" fontAlgn="auto" latinLnBrk="0" hangingPunct="1">
              <a:lnSpc>
                <a:spcPct val="100000"/>
              </a:lnSpc>
              <a:spcBef>
                <a:spcPts val="0"/>
              </a:spcBef>
              <a:spcAft>
                <a:spcPts val="0"/>
              </a:spcAft>
              <a:buClrTx/>
              <a:buSzTx/>
              <a:buFontTx/>
              <a:buNone/>
              <a:tabLst/>
              <a:defRPr/>
            </a:pPr>
            <a:r>
              <a:rPr kumimoji="0" lang="en-NZ" sz="4000" b="1" i="0" u="none" strike="noStrike" kern="1200" cap="none" spc="0" normalizeH="0" baseline="0" noProof="0" dirty="0">
                <a:ln>
                  <a:noFill/>
                </a:ln>
                <a:solidFill>
                  <a:srgbClr val="675EAA"/>
                </a:solidFill>
                <a:effectLst/>
                <a:uLnTx/>
                <a:uFillTx/>
                <a:latin typeface="Built Titling Sb" panose="020B0706030202080204" pitchFamily="34" charset="0"/>
                <a:ea typeface="Roboto Bold" panose="020B0604020202020204" charset="0"/>
                <a:cs typeface="+mn-cs"/>
              </a:rPr>
              <a:t>Age, Stress, Hormonal shifts </a:t>
            </a:r>
            <a:endParaRPr kumimoji="0" lang="en-US" sz="4000" b="1" i="0" u="none" strike="noStrike" kern="1200" cap="none" spc="0" normalizeH="0" baseline="0" noProof="0" dirty="0">
              <a:ln>
                <a:noFill/>
              </a:ln>
              <a:solidFill>
                <a:srgbClr val="675EAA"/>
              </a:solidFill>
              <a:effectLst/>
              <a:uLnTx/>
              <a:uFillTx/>
              <a:latin typeface="Built Titling Sb" panose="020B0706030202080204" pitchFamily="34" charset="0"/>
              <a:ea typeface="+mn-ea"/>
              <a:cs typeface="+mn-cs"/>
            </a:endParaRPr>
          </a:p>
        </p:txBody>
      </p:sp>
      <p:pic>
        <p:nvPicPr>
          <p:cNvPr id="30" name="Picture 3">
            <a:extLst>
              <a:ext uri="{FF2B5EF4-FFF2-40B4-BE49-F238E27FC236}">
                <a16:creationId xmlns:a16="http://schemas.microsoft.com/office/drawing/2014/main" id="{CE33C6D3-4A1B-E86D-AF10-DFC1F7F138FC}"/>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1399" r="2604" b="1"/>
          <a:stretch>
            <a:fillRect/>
          </a:stretch>
        </p:blipFill>
        <p:spPr bwMode="auto">
          <a:xfrm>
            <a:off x="7195964" y="1138887"/>
            <a:ext cx="4503764" cy="27773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Rectangle 34">
            <a:extLst>
              <a:ext uri="{FF2B5EF4-FFF2-40B4-BE49-F238E27FC236}">
                <a16:creationId xmlns:a16="http://schemas.microsoft.com/office/drawing/2014/main" id="{FD941F0A-9AAB-832A-A18B-191C31AC5CEA}"/>
              </a:ext>
            </a:extLst>
          </p:cNvPr>
          <p:cNvSpPr/>
          <p:nvPr/>
        </p:nvSpPr>
        <p:spPr>
          <a:xfrm>
            <a:off x="10337800" y="4974505"/>
            <a:ext cx="1854200" cy="173187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22" name="Picture 2">
            <a:extLst>
              <a:ext uri="{FF2B5EF4-FFF2-40B4-BE49-F238E27FC236}">
                <a16:creationId xmlns:a16="http://schemas.microsoft.com/office/drawing/2014/main" id="{1E31678A-92A1-5E2A-87CD-0F099E9A9D57}"/>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524318" y="3753049"/>
            <a:ext cx="4213943" cy="2753273"/>
          </a:xfrm>
          <a:prstGeom prst="roundRect">
            <a:avLst>
              <a:gd name="adj" fmla="val 8418"/>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Box 35">
            <a:extLst>
              <a:ext uri="{FF2B5EF4-FFF2-40B4-BE49-F238E27FC236}">
                <a16:creationId xmlns:a16="http://schemas.microsoft.com/office/drawing/2014/main" id="{102AA1AB-C9AC-6FDF-F08A-0C1247B3BBD6}"/>
              </a:ext>
            </a:extLst>
          </p:cNvPr>
          <p:cNvSpPr txBox="1"/>
          <p:nvPr/>
        </p:nvSpPr>
        <p:spPr>
          <a:xfrm>
            <a:off x="-1516176" y="627585"/>
            <a:ext cx="8467948" cy="707886"/>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51256C"/>
                </a:solidFill>
                <a:effectLst/>
                <a:uLnTx/>
                <a:uFillTx/>
                <a:latin typeface="Built Titling Rg" panose="020B0206030202080204" pitchFamily="34" charset="77"/>
                <a:ea typeface="+mn-ea"/>
                <a:cs typeface="+mn-cs"/>
              </a:rPr>
              <a:t>Increase circulating MAO Enzymes</a:t>
            </a:r>
            <a:endParaRPr kumimoji="0" lang="en-NZ" sz="4000" b="1" i="0" u="none" strike="noStrike" kern="1200" cap="none" spc="0" normalizeH="0" baseline="0" noProof="0" dirty="0">
              <a:ln>
                <a:noFill/>
              </a:ln>
              <a:solidFill>
                <a:srgbClr val="51256C"/>
              </a:solidFill>
              <a:effectLst/>
              <a:uLnTx/>
              <a:uFillTx/>
              <a:latin typeface="Built Titling Rg" panose="020B0206030202080204" pitchFamily="34" charset="77"/>
              <a:ea typeface="+mn-ea"/>
              <a:cs typeface="+mn-cs"/>
            </a:endParaRPr>
          </a:p>
        </p:txBody>
      </p:sp>
      <p:sp>
        <p:nvSpPr>
          <p:cNvPr id="2" name="Rectangle 1">
            <a:extLst>
              <a:ext uri="{FF2B5EF4-FFF2-40B4-BE49-F238E27FC236}">
                <a16:creationId xmlns:a16="http://schemas.microsoft.com/office/drawing/2014/main" id="{61B7A9D1-9419-0DF5-4038-F051AB338B1C}"/>
              </a:ext>
            </a:extLst>
          </p:cNvPr>
          <p:cNvSpPr/>
          <p:nvPr/>
        </p:nvSpPr>
        <p:spPr>
          <a:xfrm>
            <a:off x="7292621" y="3526713"/>
            <a:ext cx="231698" cy="32636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dirty="0">
                <a:ln>
                  <a:noFill/>
                </a:ln>
                <a:solidFill>
                  <a:prstClr val="black"/>
                </a:solidFill>
                <a:effectLst/>
                <a:uLnTx/>
                <a:uFillTx/>
                <a:latin typeface="Aptos" panose="02110004020202020204"/>
                <a:ea typeface="+mn-ea"/>
                <a:cs typeface="+mn-cs"/>
              </a:rPr>
              <a:t>B</a:t>
            </a:r>
          </a:p>
        </p:txBody>
      </p:sp>
      <p:sp>
        <p:nvSpPr>
          <p:cNvPr id="3" name="Rectangle 2">
            <a:extLst>
              <a:ext uri="{FF2B5EF4-FFF2-40B4-BE49-F238E27FC236}">
                <a16:creationId xmlns:a16="http://schemas.microsoft.com/office/drawing/2014/main" id="{767FAB14-5D27-8BAA-A0EB-418B5D513FEF}"/>
              </a:ext>
            </a:extLst>
          </p:cNvPr>
          <p:cNvSpPr/>
          <p:nvPr/>
        </p:nvSpPr>
        <p:spPr>
          <a:xfrm>
            <a:off x="7257344" y="1086051"/>
            <a:ext cx="395111" cy="32636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NZ" sz="1800" b="0" i="0" u="none" strike="noStrike" kern="1200" cap="none" spc="0" normalizeH="0" baseline="0" noProof="0">
                <a:ln>
                  <a:noFill/>
                </a:ln>
                <a:solidFill>
                  <a:prstClr val="black"/>
                </a:solidFill>
                <a:effectLst/>
                <a:uLnTx/>
                <a:uFillTx/>
                <a:latin typeface="Aptos" panose="02110004020202020204"/>
                <a:ea typeface="+mn-ea"/>
                <a:cs typeface="+mn-cs"/>
              </a:rPr>
              <a:t>A</a:t>
            </a:r>
          </a:p>
        </p:txBody>
      </p:sp>
      <p:sp>
        <p:nvSpPr>
          <p:cNvPr id="6" name="TextBox 5">
            <a:extLst>
              <a:ext uri="{FF2B5EF4-FFF2-40B4-BE49-F238E27FC236}">
                <a16:creationId xmlns:a16="http://schemas.microsoft.com/office/drawing/2014/main" id="{608603B3-54E9-8C2B-A5D4-C25B5636F091}"/>
              </a:ext>
            </a:extLst>
          </p:cNvPr>
          <p:cNvSpPr txBox="1"/>
          <p:nvPr/>
        </p:nvSpPr>
        <p:spPr>
          <a:xfrm>
            <a:off x="7195964" y="6537100"/>
            <a:ext cx="523850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800" b="0" i="0" u="none" strike="noStrike" kern="1200" cap="none" spc="0" normalizeH="0" baseline="0" noProof="0" dirty="0">
                <a:ln>
                  <a:noFill/>
                </a:ln>
                <a:solidFill>
                  <a:prstClr val="black"/>
                </a:solidFill>
                <a:effectLst/>
                <a:uLnTx/>
                <a:uFillTx/>
                <a:latin typeface="Myriad Pro"/>
                <a:ea typeface="Roboto Bold"/>
                <a:cs typeface="+mn-cs"/>
              </a:rPr>
              <a:t>1. </a:t>
            </a:r>
            <a:r>
              <a:rPr kumimoji="0" lang="en-US" sz="800" b="0" i="0" u="none" strike="noStrike" kern="1200" cap="none" spc="0" normalizeH="0" baseline="0" noProof="0" dirty="0">
                <a:ln>
                  <a:noFill/>
                </a:ln>
                <a:solidFill>
                  <a:prstClr val="black"/>
                </a:solidFill>
                <a:effectLst/>
                <a:uLnTx/>
                <a:uFillTx/>
                <a:latin typeface="Gotham-Book"/>
                <a:ea typeface="+mn-ea"/>
                <a:cs typeface="+mn-cs"/>
              </a:rPr>
              <a:t>Fowler, J. S. (1997). Neurobiology of Aging, 18(4), 431–435. </a:t>
            </a:r>
            <a:r>
              <a:rPr kumimoji="0" lang="en-US" sz="800" b="0" i="0" u="none" strike="noStrike" kern="1200" cap="none" spc="0" normalizeH="0" baseline="0" noProof="0" dirty="0">
                <a:ln>
                  <a:noFill/>
                </a:ln>
                <a:solidFill>
                  <a:prstClr val="black"/>
                </a:solidFill>
                <a:effectLst/>
                <a:uLnTx/>
                <a:uFillTx/>
                <a:latin typeface="Gotham-Book"/>
                <a:ea typeface="+mn-ea"/>
                <a:cs typeface="+mn-cs"/>
                <a:hlinkClick r:id="rId6">
                  <a:extLst>
                    <a:ext uri="{A12FA001-AC4F-418D-AE19-62706E023703}">
                      <ahyp:hlinkClr xmlns:ahyp="http://schemas.microsoft.com/office/drawing/2018/hyperlinkcolor" val="tx"/>
                    </a:ext>
                  </a:extLst>
                </a:hlinkClick>
              </a:rPr>
              <a:t>https://doi.org/10.1016/S0197-4580(97)00037-7</a:t>
            </a:r>
            <a:endParaRPr kumimoji="0" lang="en-US" sz="2000" b="0" i="0" u="none" strike="noStrike" kern="1200" cap="none" spc="0" normalizeH="0" baseline="0" noProof="0" dirty="0">
              <a:ln>
                <a:noFill/>
              </a:ln>
              <a:solidFill>
                <a:prstClr val="black"/>
              </a:solidFill>
              <a:effectLst/>
              <a:uLnTx/>
              <a:uFillTx/>
              <a:latin typeface="Gotham-Book"/>
              <a:ea typeface="+mn-ea"/>
              <a:cs typeface="+mn-cs"/>
            </a:endParaRPr>
          </a:p>
        </p:txBody>
      </p:sp>
    </p:spTree>
    <p:extLst>
      <p:ext uri="{BB962C8B-B14F-4D97-AF65-F5344CB8AC3E}">
        <p14:creationId xmlns:p14="http://schemas.microsoft.com/office/powerpoint/2010/main" val="215386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a:extLst>
            <a:ext uri="{FF2B5EF4-FFF2-40B4-BE49-F238E27FC236}">
              <a16:creationId xmlns:a16="http://schemas.microsoft.com/office/drawing/2014/main" id="{B488AE3D-7B83-E539-4686-B27F43A84C0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9F23D63-449C-CB04-629A-4EC373E2D912}"/>
              </a:ext>
            </a:extLst>
          </p:cNvPr>
          <p:cNvSpPr txBox="1"/>
          <p:nvPr/>
        </p:nvSpPr>
        <p:spPr>
          <a:xfrm>
            <a:off x="707972" y="325953"/>
            <a:ext cx="11823366" cy="1323439"/>
          </a:xfrm>
          <a:prstGeom prst="rect">
            <a:avLst/>
          </a:prstGeom>
          <a:noFill/>
        </p:spPr>
        <p:txBody>
          <a:bodyPr wrap="square" rtlCol="0">
            <a:spAutoFit/>
          </a:bodyPr>
          <a:lstStyle/>
          <a:p>
            <a:r>
              <a:rPr lang="en-NZ" sz="4000" b="1" dirty="0">
                <a:solidFill>
                  <a:srgbClr val="665EAB"/>
                </a:solidFill>
                <a:latin typeface="Built Titling Sb" panose="020B0706030202080204" pitchFamily="34" charset="0"/>
              </a:rPr>
              <a:t>MAO enzymes breakdown neurotransmitters –</a:t>
            </a:r>
          </a:p>
          <a:p>
            <a:r>
              <a:rPr lang="en-NZ" sz="4000" b="1" dirty="0">
                <a:solidFill>
                  <a:srgbClr val="0B283E"/>
                </a:solidFill>
                <a:latin typeface="Built Titling Sb" panose="020B0706030202080204" pitchFamily="34" charset="0"/>
              </a:rPr>
              <a:t> </a:t>
            </a:r>
            <a:r>
              <a:rPr lang="en-NZ" sz="4000" b="1" dirty="0">
                <a:solidFill>
                  <a:srgbClr val="665EAB"/>
                </a:solidFill>
                <a:latin typeface="Built Titling Sb" panose="020B0706030202080204" pitchFamily="34" charset="0"/>
              </a:rPr>
              <a:t>Serotonin and Dopamine </a:t>
            </a:r>
            <a:endParaRPr lang="en-NZ" sz="3200" dirty="0">
              <a:solidFill>
                <a:srgbClr val="665EAB"/>
              </a:solidFill>
              <a:latin typeface="Built Titling Sb" panose="020B0706030202080204" pitchFamily="34" charset="0"/>
            </a:endParaRPr>
          </a:p>
        </p:txBody>
      </p:sp>
      <p:pic>
        <p:nvPicPr>
          <p:cNvPr id="14" name="Picture 13">
            <a:extLst>
              <a:ext uri="{FF2B5EF4-FFF2-40B4-BE49-F238E27FC236}">
                <a16:creationId xmlns:a16="http://schemas.microsoft.com/office/drawing/2014/main" id="{2F740126-B4E2-0F70-9507-FA83375819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95805" y="1732758"/>
            <a:ext cx="6810597" cy="3832998"/>
          </a:xfrm>
          <a:prstGeom prst="rect">
            <a:avLst/>
          </a:prstGeom>
        </p:spPr>
      </p:pic>
      <p:sp>
        <p:nvSpPr>
          <p:cNvPr id="18" name="TextBox 17">
            <a:extLst>
              <a:ext uri="{FF2B5EF4-FFF2-40B4-BE49-F238E27FC236}">
                <a16:creationId xmlns:a16="http://schemas.microsoft.com/office/drawing/2014/main" id="{AD61D93D-D94A-3531-53B6-46DA6D816E9C}"/>
              </a:ext>
            </a:extLst>
          </p:cNvPr>
          <p:cNvSpPr txBox="1"/>
          <p:nvPr/>
        </p:nvSpPr>
        <p:spPr>
          <a:xfrm>
            <a:off x="1600965" y="5849536"/>
            <a:ext cx="9406759" cy="584775"/>
          </a:xfrm>
          <a:prstGeom prst="rect">
            <a:avLst/>
          </a:prstGeom>
          <a:noFill/>
        </p:spPr>
        <p:txBody>
          <a:bodyPr wrap="square">
            <a:spAutoFit/>
          </a:bodyPr>
          <a:lstStyle/>
          <a:p>
            <a:r>
              <a:rPr lang="en-NZ" sz="3200" b="1" dirty="0">
                <a:solidFill>
                  <a:srgbClr val="0B283E"/>
                </a:solidFill>
                <a:latin typeface="Built Titling Sb" panose="020B0706030202080204" pitchFamily="34" charset="0"/>
              </a:rPr>
              <a:t>Inhibiting MAO enzymes helps </a:t>
            </a:r>
            <a:r>
              <a:rPr lang="en-NZ" sz="3200" b="1" dirty="0">
                <a:solidFill>
                  <a:srgbClr val="665EAB"/>
                </a:solidFill>
                <a:latin typeface="Built Titling Sb" panose="020B0706030202080204" pitchFamily="34" charset="0"/>
              </a:rPr>
              <a:t>restore neurotransmitter levels</a:t>
            </a:r>
            <a:endParaRPr lang="en-NZ" sz="2400" dirty="0">
              <a:solidFill>
                <a:srgbClr val="665EAB"/>
              </a:solidFill>
              <a:latin typeface="Built Titling Sb" panose="020B0706030202080204" pitchFamily="34" charset="0"/>
            </a:endParaRPr>
          </a:p>
        </p:txBody>
      </p:sp>
    </p:spTree>
    <p:extLst>
      <p:ext uri="{BB962C8B-B14F-4D97-AF65-F5344CB8AC3E}">
        <p14:creationId xmlns:p14="http://schemas.microsoft.com/office/powerpoint/2010/main" val="3281969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35000">
              <a:srgbClr val="203377"/>
            </a:gs>
            <a:gs pos="0">
              <a:srgbClr val="002060"/>
            </a:gs>
            <a:gs pos="73000">
              <a:srgbClr val="675EAA"/>
            </a:gs>
          </a:gsLst>
          <a:lin ang="5400000" scaled="1"/>
        </a:gradFill>
        <a:effectLst/>
      </p:bgPr>
    </p:bg>
    <p:spTree>
      <p:nvGrpSpPr>
        <p:cNvPr id="1" name=""/>
        <p:cNvGrpSpPr/>
        <p:nvPr/>
      </p:nvGrpSpPr>
      <p:grpSpPr>
        <a:xfrm>
          <a:off x="0" y="0"/>
          <a:ext cx="0" cy="0"/>
          <a:chOff x="0" y="0"/>
          <a:chExt cx="0" cy="0"/>
        </a:xfrm>
      </p:grpSpPr>
      <p:pic>
        <p:nvPicPr>
          <p:cNvPr id="10" name="Picture 9" descr="A screenshot of a medical information&#10;&#10;AI-generated content may be incorrect.">
            <a:extLst>
              <a:ext uri="{FF2B5EF4-FFF2-40B4-BE49-F238E27FC236}">
                <a16:creationId xmlns:a16="http://schemas.microsoft.com/office/drawing/2014/main" id="{3391D168-8319-3A40-8921-26C706EBBDB6}"/>
              </a:ext>
            </a:extLst>
          </p:cNvPr>
          <p:cNvPicPr>
            <a:picLocks noChangeAspect="1"/>
          </p:cNvPicPr>
          <p:nvPr/>
        </p:nvPicPr>
        <p:blipFill>
          <a:blip r:embed="rId2"/>
          <a:stretch>
            <a:fillRect/>
          </a:stretch>
        </p:blipFill>
        <p:spPr>
          <a:xfrm>
            <a:off x="118180" y="1962547"/>
            <a:ext cx="8172711" cy="3064049"/>
          </a:xfrm>
          <a:prstGeom prst="rect">
            <a:avLst/>
          </a:prstGeom>
          <a:ln>
            <a:noFill/>
          </a:ln>
          <a:effectLst>
            <a:softEdge rad="112500"/>
          </a:effectLst>
        </p:spPr>
      </p:pic>
      <p:sp>
        <p:nvSpPr>
          <p:cNvPr id="11" name="TextBox 10">
            <a:extLst>
              <a:ext uri="{FF2B5EF4-FFF2-40B4-BE49-F238E27FC236}">
                <a16:creationId xmlns:a16="http://schemas.microsoft.com/office/drawing/2014/main" id="{31187621-20CE-4CAC-C6EC-C99101AB87B2}"/>
              </a:ext>
            </a:extLst>
          </p:cNvPr>
          <p:cNvSpPr txBox="1"/>
          <p:nvPr/>
        </p:nvSpPr>
        <p:spPr>
          <a:xfrm>
            <a:off x="701985" y="5298304"/>
            <a:ext cx="8172711"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Built Titling Lt" panose="020B0306030202080204" pitchFamily="34" charset="0"/>
                <a:ea typeface="+mn-ea"/>
                <a:cs typeface="+mn-cs"/>
              </a:rPr>
              <a:t>Inhibiting MAO-B ↓ = ↑ High Serotonin and Dopamine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pic>
        <p:nvPicPr>
          <p:cNvPr id="12" name="Picture 11" descr="A graph of blood plasma prolactin&#10;&#10;AI-generated content may be incorrect.">
            <a:extLst>
              <a:ext uri="{FF2B5EF4-FFF2-40B4-BE49-F238E27FC236}">
                <a16:creationId xmlns:a16="http://schemas.microsoft.com/office/drawing/2014/main" id="{FA2AB632-5118-4816-9BE1-1DCB9CF5E8CD}"/>
              </a:ext>
            </a:extLst>
          </p:cNvPr>
          <p:cNvPicPr>
            <a:picLocks noChangeAspect="1"/>
          </p:cNvPicPr>
          <p:nvPr/>
        </p:nvPicPr>
        <p:blipFill>
          <a:blip r:embed="rId3"/>
          <a:stretch>
            <a:fillRect/>
          </a:stretch>
        </p:blipFill>
        <p:spPr>
          <a:xfrm>
            <a:off x="9005226" y="386403"/>
            <a:ext cx="2783103" cy="6379029"/>
          </a:xfrm>
          <a:prstGeom prst="rect">
            <a:avLst/>
          </a:prstGeom>
          <a:ln>
            <a:noFill/>
          </a:ln>
          <a:effectLst>
            <a:softEdge rad="112500"/>
          </a:effectLst>
        </p:spPr>
      </p:pic>
      <p:sp>
        <p:nvSpPr>
          <p:cNvPr id="13" name="TextBox 12">
            <a:extLst>
              <a:ext uri="{FF2B5EF4-FFF2-40B4-BE49-F238E27FC236}">
                <a16:creationId xmlns:a16="http://schemas.microsoft.com/office/drawing/2014/main" id="{7D4E57C5-6027-7F51-3928-EED9D99839E9}"/>
              </a:ext>
            </a:extLst>
          </p:cNvPr>
          <p:cNvSpPr txBox="1"/>
          <p:nvPr/>
        </p:nvSpPr>
        <p:spPr>
          <a:xfrm>
            <a:off x="0" y="6371167"/>
            <a:ext cx="6096000" cy="6924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700" b="0" i="0" u="none" strike="noStrike" kern="1200" cap="none" spc="0" normalizeH="0" baseline="0" noProof="0" dirty="0">
                <a:ln>
                  <a:noFill/>
                </a:ln>
                <a:solidFill>
                  <a:prstClr val="white"/>
                </a:solidFill>
                <a:effectLst/>
                <a:uLnTx/>
                <a:uFillTx/>
                <a:latin typeface="Myriad Pro"/>
                <a:ea typeface="Roboto Bold"/>
                <a:cs typeface="+mn-cs"/>
              </a:rPr>
              <a:t>1. Watson AW </a:t>
            </a:r>
            <a:r>
              <a:rPr kumimoji="0" lang="en-NZ" sz="700" b="0" i="0" u="none" strike="noStrike" kern="1200" cap="none" spc="0" normalizeH="0" baseline="0" noProof="0" dirty="0" err="1">
                <a:ln>
                  <a:noFill/>
                </a:ln>
                <a:solidFill>
                  <a:prstClr val="white"/>
                </a:solidFill>
                <a:effectLst/>
                <a:uLnTx/>
                <a:uFillTx/>
                <a:latin typeface="Myriad Pro"/>
                <a:ea typeface="Roboto Bold"/>
                <a:cs typeface="+mn-cs"/>
              </a:rPr>
              <a:t>etal</a:t>
            </a:r>
            <a:r>
              <a:rPr kumimoji="0" lang="en-NZ" sz="700" b="0" i="0" u="none" strike="noStrike" kern="1200" cap="none" spc="0" normalizeH="0" baseline="0" noProof="0" dirty="0">
                <a:ln>
                  <a:noFill/>
                </a:ln>
                <a:solidFill>
                  <a:prstClr val="white"/>
                </a:solidFill>
                <a:effectLst/>
                <a:uLnTx/>
                <a:uFillTx/>
                <a:latin typeface="Myriad Pro"/>
                <a:ea typeface="Roboto Bold"/>
                <a:cs typeface="+mn-cs"/>
              </a:rPr>
              <a:t>., </a:t>
            </a:r>
            <a:r>
              <a:rPr kumimoji="0" lang="en-NZ" sz="700" b="0" i="1" u="none" strike="noStrike" kern="1200" cap="none" spc="0" normalizeH="0" baseline="0" noProof="0" dirty="0">
                <a:ln>
                  <a:noFill/>
                </a:ln>
                <a:solidFill>
                  <a:prstClr val="white"/>
                </a:solidFill>
                <a:effectLst/>
                <a:uLnTx/>
                <a:uFillTx/>
                <a:latin typeface="Myriad Pro"/>
                <a:ea typeface="Roboto Bold"/>
                <a:cs typeface="+mn-cs"/>
              </a:rPr>
              <a:t>Journal of Functional Foods</a:t>
            </a:r>
            <a:r>
              <a:rPr kumimoji="0" lang="en-NZ" sz="700" b="0" i="0" u="none" strike="noStrike" kern="1200" cap="none" spc="0" normalizeH="0" baseline="0" noProof="0" dirty="0">
                <a:ln>
                  <a:noFill/>
                </a:ln>
                <a:solidFill>
                  <a:prstClr val="white"/>
                </a:solidFill>
                <a:effectLst/>
                <a:uLnTx/>
                <a:uFillTx/>
                <a:latin typeface="Myriad Pro"/>
                <a:ea typeface="Roboto Bold"/>
                <a:cs typeface="+mn-cs"/>
              </a:rPr>
              <a:t>, 17, 2015, </a:t>
            </a:r>
            <a:r>
              <a:rPr kumimoji="0" lang="en-NZ" sz="700" b="0" i="0" u="none" strike="noStrike" kern="1200" cap="none" spc="0" normalizeH="0" baseline="0" noProof="0" dirty="0" err="1">
                <a:ln>
                  <a:noFill/>
                </a:ln>
                <a:solidFill>
                  <a:prstClr val="white"/>
                </a:solidFill>
                <a:effectLst/>
                <a:uLnTx/>
                <a:uFillTx/>
                <a:latin typeface="Myriad Pro"/>
                <a:ea typeface="Roboto Bold"/>
                <a:cs typeface="+mn-cs"/>
              </a:rPr>
              <a:t>doi.org</a:t>
            </a:r>
            <a:r>
              <a:rPr kumimoji="0" lang="en-NZ" sz="700" b="0" i="0" u="none" strike="noStrike" kern="1200" cap="none" spc="0" normalizeH="0" baseline="0" noProof="0" dirty="0">
                <a:ln>
                  <a:noFill/>
                </a:ln>
                <a:solidFill>
                  <a:prstClr val="white"/>
                </a:solidFill>
                <a:effectLst/>
                <a:uLnTx/>
                <a:uFillTx/>
                <a:latin typeface="Myriad Pro"/>
                <a:ea typeface="Roboto Bold"/>
                <a:cs typeface="+mn-cs"/>
              </a:rPr>
              <a:t>/10.1016/j.jff.2015.06.005</a:t>
            </a:r>
            <a:br>
              <a:rPr kumimoji="0" lang="en-NZ" sz="700" b="0" i="0" u="none" strike="noStrike" kern="1200" cap="none" spc="0" normalizeH="0" baseline="0" noProof="0" dirty="0">
                <a:ln>
                  <a:noFill/>
                </a:ln>
                <a:solidFill>
                  <a:prstClr val="white"/>
                </a:solidFill>
                <a:effectLst/>
                <a:uLnTx/>
                <a:uFillTx/>
                <a:latin typeface="Myriad Pro"/>
                <a:ea typeface="Roboto Bold"/>
                <a:cs typeface="+mn-cs"/>
              </a:rPr>
            </a:br>
            <a:r>
              <a:rPr kumimoji="0" lang="en-NZ" sz="700" b="0" i="0" u="none" strike="noStrike" kern="1200" cap="none" spc="0" normalizeH="0" baseline="0" noProof="0" dirty="0">
                <a:ln>
                  <a:noFill/>
                </a:ln>
                <a:solidFill>
                  <a:prstClr val="white"/>
                </a:solidFill>
                <a:effectLst/>
                <a:uLnTx/>
                <a:uFillTx/>
                <a:latin typeface="Myriad Pro"/>
                <a:ea typeface="Roboto Bold"/>
                <a:cs typeface="+mn-cs"/>
              </a:rPr>
              <a:t>2. Watson AW et al., </a:t>
            </a:r>
            <a:r>
              <a:rPr kumimoji="0" lang="fr-FR" sz="700" b="0" i="0" u="none" strike="noStrike" kern="1200" cap="none" spc="0" normalizeH="0" baseline="0" noProof="0" dirty="0" err="1">
                <a:ln>
                  <a:noFill/>
                </a:ln>
                <a:solidFill>
                  <a:prstClr val="white"/>
                </a:solidFill>
                <a:effectLst/>
                <a:uLnTx/>
                <a:uFillTx/>
                <a:latin typeface="Myriad Pro"/>
                <a:ea typeface="Roboto Bold"/>
                <a:cs typeface="+mn-cs"/>
              </a:rPr>
              <a:t>Nutritional</a:t>
            </a:r>
            <a:r>
              <a:rPr kumimoji="0" lang="fr-FR" sz="700" b="0" i="0" u="none" strike="noStrike" kern="1200" cap="none" spc="0" normalizeH="0" baseline="0" noProof="0" dirty="0">
                <a:ln>
                  <a:noFill/>
                </a:ln>
                <a:solidFill>
                  <a:prstClr val="white"/>
                </a:solidFill>
                <a:effectLst/>
                <a:uLnTx/>
                <a:uFillTx/>
                <a:latin typeface="Myriad Pro"/>
                <a:ea typeface="Roboto Bold"/>
                <a:cs typeface="+mn-cs"/>
              </a:rPr>
              <a:t> Neuroscience, 2018  DOI: 10.1080/1028415X.2017.1420539</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700" b="0" i="0" u="none" strike="noStrike" kern="1200" cap="none" spc="0" normalizeH="0" baseline="0" noProof="0" dirty="0">
                <a:ln>
                  <a:noFill/>
                </a:ln>
                <a:solidFill>
                  <a:prstClr val="white"/>
                </a:solidFill>
                <a:effectLst/>
                <a:uLnTx/>
                <a:uFillTx/>
                <a:latin typeface="Myriad Pro"/>
                <a:ea typeface="Roboto Bold"/>
                <a:cs typeface="+mn-cs"/>
              </a:rPr>
              <a:t>3. Watson AW et al., </a:t>
            </a:r>
            <a:r>
              <a:rPr kumimoji="0" lang="en-NZ" sz="700" b="0" i="1" u="none" strike="noStrike" kern="1200" cap="none" spc="0" normalizeH="0" baseline="0" noProof="0" dirty="0" err="1">
                <a:ln>
                  <a:noFill/>
                </a:ln>
                <a:solidFill>
                  <a:prstClr val="white"/>
                </a:solidFill>
                <a:effectLst/>
                <a:uLnTx/>
                <a:uFillTx/>
                <a:latin typeface="Myriad Pro"/>
                <a:ea typeface="Roboto Bold"/>
                <a:cs typeface="+mn-cs"/>
              </a:rPr>
              <a:t>Nutr</a:t>
            </a:r>
            <a:r>
              <a:rPr kumimoji="0" lang="en-NZ" sz="700" b="0" i="1" u="none" strike="noStrike" kern="1200" cap="none" spc="0" normalizeH="0" baseline="0" noProof="0" dirty="0">
                <a:ln>
                  <a:noFill/>
                </a:ln>
                <a:solidFill>
                  <a:prstClr val="white"/>
                </a:solidFill>
                <a:effectLst/>
                <a:uLnTx/>
                <a:uFillTx/>
                <a:latin typeface="Myriad Pro"/>
                <a:ea typeface="Roboto Bold"/>
                <a:cs typeface="+mn-cs"/>
              </a:rPr>
              <a:t> </a:t>
            </a:r>
            <a:r>
              <a:rPr kumimoji="0" lang="en-NZ" sz="700" b="0" i="1" u="none" strike="noStrike" kern="1200" cap="none" spc="0" normalizeH="0" baseline="0" noProof="0" dirty="0" err="1">
                <a:ln>
                  <a:noFill/>
                </a:ln>
                <a:solidFill>
                  <a:prstClr val="white"/>
                </a:solidFill>
                <a:effectLst/>
                <a:uLnTx/>
                <a:uFillTx/>
                <a:latin typeface="Myriad Pro"/>
                <a:ea typeface="Roboto Bold"/>
                <a:cs typeface="+mn-cs"/>
              </a:rPr>
              <a:t>Neurosci</a:t>
            </a:r>
            <a:r>
              <a:rPr kumimoji="0" lang="en-NZ" sz="700" b="0" i="1" u="none" strike="noStrike" kern="1200" cap="none" spc="0" normalizeH="0" baseline="0" noProof="0" dirty="0">
                <a:ln>
                  <a:noFill/>
                </a:ln>
                <a:solidFill>
                  <a:prstClr val="white"/>
                </a:solidFill>
                <a:effectLst/>
                <a:uLnTx/>
                <a:uFillTx/>
                <a:latin typeface="Myriad Pro"/>
                <a:ea typeface="Roboto Bold"/>
                <a:cs typeface="+mn-cs"/>
              </a:rPr>
              <a:t>. </a:t>
            </a:r>
            <a:r>
              <a:rPr kumimoji="0" lang="en-NZ" sz="700" b="0" i="0" u="none" strike="noStrike" kern="1200" cap="none" spc="0" normalizeH="0" baseline="0" noProof="0" dirty="0">
                <a:ln>
                  <a:noFill/>
                </a:ln>
                <a:solidFill>
                  <a:prstClr val="white"/>
                </a:solidFill>
                <a:effectLst/>
                <a:uLnTx/>
                <a:uFillTx/>
                <a:latin typeface="Myriad Pro"/>
                <a:ea typeface="Roboto Bold"/>
                <a:cs typeface="+mn-cs"/>
              </a:rPr>
              <a:t>2020, doi:10.1080/1028415X.2018.1525950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17" name="TextBox 16">
            <a:extLst>
              <a:ext uri="{FF2B5EF4-FFF2-40B4-BE49-F238E27FC236}">
                <a16:creationId xmlns:a16="http://schemas.microsoft.com/office/drawing/2014/main" id="{512D1DA1-3E09-1734-2421-FE0DCD2B6503}"/>
              </a:ext>
            </a:extLst>
          </p:cNvPr>
          <p:cNvSpPr txBox="1"/>
          <p:nvPr/>
        </p:nvSpPr>
        <p:spPr>
          <a:xfrm>
            <a:off x="361630" y="1530229"/>
            <a:ext cx="741995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Gotham-Book"/>
                <a:ea typeface="Open Sans"/>
                <a:cs typeface="Open Sans"/>
              </a:rPr>
              <a:t>Research on NZ Blackcurrants indicates- </a:t>
            </a:r>
            <a:endParaRPr kumimoji="0" lang="en-US" sz="1800" b="1" i="0" u="none" strike="noStrike" kern="1200" cap="none" spc="0" normalizeH="0" baseline="0" noProof="0" dirty="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9DCCEC7C-4DD7-1D15-B9E8-F4E1F9050327}"/>
              </a:ext>
            </a:extLst>
          </p:cNvPr>
          <p:cNvSpPr>
            <a:spLocks noGrp="1"/>
          </p:cNvSpPr>
          <p:nvPr>
            <p:ph type="title"/>
          </p:nvPr>
        </p:nvSpPr>
        <p:spPr>
          <a:xfrm>
            <a:off x="403671" y="676483"/>
            <a:ext cx="8601555" cy="643126"/>
          </a:xfrm>
        </p:spPr>
        <p:txBody>
          <a:bodyPr>
            <a:normAutofit fontScale="90000"/>
          </a:bodyPr>
          <a:lstStyle/>
          <a:p>
            <a:r>
              <a:rPr lang="en-NZ" sz="4000" b="1" dirty="0">
                <a:solidFill>
                  <a:schemeClr val="bg1"/>
                </a:solidFill>
                <a:latin typeface="Built Titling Rg" panose="020B0206030202080204" pitchFamily="34" charset="0"/>
                <a:ea typeface="+mn-ea"/>
                <a:cs typeface="+mn-cs"/>
              </a:rPr>
              <a:t>Increasing Dopamine and Serotonin improves mood</a:t>
            </a:r>
          </a:p>
        </p:txBody>
      </p:sp>
    </p:spTree>
    <p:extLst>
      <p:ext uri="{BB962C8B-B14F-4D97-AF65-F5344CB8AC3E}">
        <p14:creationId xmlns:p14="http://schemas.microsoft.com/office/powerpoint/2010/main" val="9705596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31EE4914-08B8-A610-DEE2-8BAD2B5B5D0A}"/>
              </a:ext>
            </a:extLst>
          </p:cNvPr>
          <p:cNvGrpSpPr/>
          <p:nvPr/>
        </p:nvGrpSpPr>
        <p:grpSpPr>
          <a:xfrm>
            <a:off x="414323" y="880639"/>
            <a:ext cx="11224399" cy="4616460"/>
            <a:chOff x="414323" y="880639"/>
            <a:chExt cx="11224399" cy="4616460"/>
          </a:xfrm>
        </p:grpSpPr>
        <p:sp>
          <p:nvSpPr>
            <p:cNvPr id="2" name="Rectangle 1">
              <a:extLst>
                <a:ext uri="{FF2B5EF4-FFF2-40B4-BE49-F238E27FC236}">
                  <a16:creationId xmlns:a16="http://schemas.microsoft.com/office/drawing/2014/main" id="{B098F27A-FA98-B072-8EDA-BD074FB80D2E}"/>
                </a:ext>
              </a:extLst>
            </p:cNvPr>
            <p:cNvSpPr/>
            <p:nvPr/>
          </p:nvSpPr>
          <p:spPr>
            <a:xfrm>
              <a:off x="414323" y="880639"/>
              <a:ext cx="11224399" cy="4616460"/>
            </a:xfrm>
            <a:prstGeom prst="rect">
              <a:avLst/>
            </a:prstGeom>
            <a:solidFill>
              <a:srgbClr val="51256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 name="Picture 2">
              <a:extLst>
                <a:ext uri="{FF2B5EF4-FFF2-40B4-BE49-F238E27FC236}">
                  <a16:creationId xmlns:a16="http://schemas.microsoft.com/office/drawing/2014/main" id="{DA4A8FD6-FD77-B237-38B3-658C74642933}"/>
                </a:ext>
              </a:extLst>
            </p:cNvPr>
            <p:cNvPicPr>
              <a:picLocks noChangeAspect="1"/>
            </p:cNvPicPr>
            <p:nvPr/>
          </p:nvPicPr>
          <p:blipFill>
            <a:blip r:embed="rId2">
              <a:extLst>
                <a:ext uri="{28A0092B-C50C-407E-A947-70E740481C1C}">
                  <a14:useLocalDpi xmlns:a14="http://schemas.microsoft.com/office/drawing/2010/main" val="0"/>
                </a:ext>
              </a:extLst>
            </a:blip>
            <a:srcRect t="17380" b="13523"/>
            <a:stretch>
              <a:fillRect/>
            </a:stretch>
          </p:blipFill>
          <p:spPr>
            <a:xfrm>
              <a:off x="682266" y="1149771"/>
              <a:ext cx="10688512" cy="4117428"/>
            </a:xfrm>
            <a:prstGeom prst="rect">
              <a:avLst/>
            </a:prstGeom>
            <a:noFill/>
          </p:spPr>
        </p:pic>
      </p:grpSp>
      <p:pic>
        <p:nvPicPr>
          <p:cNvPr id="6" name="Picture 5">
            <a:extLst>
              <a:ext uri="{FF2B5EF4-FFF2-40B4-BE49-F238E27FC236}">
                <a16:creationId xmlns:a16="http://schemas.microsoft.com/office/drawing/2014/main" id="{0C2F3BE3-20F8-B5DB-901F-2E7E28C52EA8}"/>
              </a:ext>
            </a:extLst>
          </p:cNvPr>
          <p:cNvPicPr>
            <a:picLocks noChangeAspect="1"/>
          </p:cNvPicPr>
          <p:nvPr/>
        </p:nvPicPr>
        <p:blipFill>
          <a:blip r:embed="rId3"/>
          <a:stretch>
            <a:fillRect/>
          </a:stretch>
        </p:blipFill>
        <p:spPr>
          <a:xfrm>
            <a:off x="8615989" y="6188887"/>
            <a:ext cx="3022733" cy="549342"/>
          </a:xfrm>
          <a:prstGeom prst="rect">
            <a:avLst/>
          </a:prstGeom>
        </p:spPr>
      </p:pic>
      <p:sp>
        <p:nvSpPr>
          <p:cNvPr id="7" name="TextBox 6">
            <a:extLst>
              <a:ext uri="{FF2B5EF4-FFF2-40B4-BE49-F238E27FC236}">
                <a16:creationId xmlns:a16="http://schemas.microsoft.com/office/drawing/2014/main" id="{1CF4B9EC-E2B7-A037-1A64-4546A585DB7B}"/>
              </a:ext>
            </a:extLst>
          </p:cNvPr>
          <p:cNvSpPr txBox="1"/>
          <p:nvPr/>
        </p:nvSpPr>
        <p:spPr>
          <a:xfrm>
            <a:off x="1234644" y="-719561"/>
            <a:ext cx="10059439" cy="1600200"/>
          </a:xfrm>
          <a:prstGeom prst="rect">
            <a:avLst/>
          </a:prstGeom>
        </p:spPr>
        <p:txBody>
          <a:bodyPr vert="horz" lIns="91440" tIns="45720" rIns="91440" bIns="45720" rtlCol="0" anchor="b">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000" b="1" i="0" u="none" strike="noStrike" kern="1200" cap="none" spc="0" normalizeH="0" baseline="0" noProof="0" dirty="0">
                <a:ln>
                  <a:noFill/>
                </a:ln>
                <a:solidFill>
                  <a:srgbClr val="665EAB"/>
                </a:solidFill>
                <a:effectLst/>
                <a:uLnTx/>
                <a:uFillTx/>
                <a:latin typeface="Built Titling Sb" panose="020B0706030202080204" pitchFamily="34" charset="0"/>
                <a:ea typeface="+mn-ea"/>
                <a:cs typeface="+mn-cs"/>
              </a:rPr>
              <a:t>Ageing is inevitable, but you can control how you age</a:t>
            </a:r>
          </a:p>
        </p:txBody>
      </p:sp>
      <p:pic>
        <p:nvPicPr>
          <p:cNvPr id="8" name="Picture 7">
            <a:extLst>
              <a:ext uri="{FF2B5EF4-FFF2-40B4-BE49-F238E27FC236}">
                <a16:creationId xmlns:a16="http://schemas.microsoft.com/office/drawing/2014/main" id="{83B04281-9F98-6C0E-3F8F-AE1B877B1C69}"/>
              </a:ext>
            </a:extLst>
          </p:cNvPr>
          <p:cNvPicPr>
            <a:picLocks noChangeAspect="1"/>
          </p:cNvPicPr>
          <p:nvPr/>
        </p:nvPicPr>
        <p:blipFill>
          <a:blip r:embed="rId4"/>
          <a:stretch>
            <a:fillRect/>
          </a:stretch>
        </p:blipFill>
        <p:spPr>
          <a:xfrm>
            <a:off x="10147300" y="-92391"/>
            <a:ext cx="2062340" cy="2062340"/>
          </a:xfrm>
          <a:prstGeom prst="rect">
            <a:avLst/>
          </a:prstGeom>
        </p:spPr>
      </p:pic>
      <p:sp>
        <p:nvSpPr>
          <p:cNvPr id="4" name="TextBox 3">
            <a:extLst>
              <a:ext uri="{FF2B5EF4-FFF2-40B4-BE49-F238E27FC236}">
                <a16:creationId xmlns:a16="http://schemas.microsoft.com/office/drawing/2014/main" id="{A6F288BB-09FC-1C76-7DE9-7DDDE9D8B9FB}"/>
              </a:ext>
            </a:extLst>
          </p:cNvPr>
          <p:cNvSpPr txBox="1"/>
          <p:nvPr/>
        </p:nvSpPr>
        <p:spPr>
          <a:xfrm>
            <a:off x="1579282" y="4588687"/>
            <a:ext cx="10059439" cy="1600200"/>
          </a:xfrm>
          <a:prstGeom prst="rect">
            <a:avLst/>
          </a:prstGeom>
        </p:spPr>
        <p:txBody>
          <a:bodyPr vert="horz" lIns="91440" tIns="45720" rIns="91440" bIns="45720" rtlCol="0" anchor="b">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000" b="1" i="0" u="none" strike="noStrike" kern="1200" cap="none" spc="0" normalizeH="0" baseline="0" noProof="0" dirty="0">
                <a:ln>
                  <a:noFill/>
                </a:ln>
                <a:solidFill>
                  <a:srgbClr val="665EAB"/>
                </a:solidFill>
                <a:effectLst/>
                <a:uLnTx/>
                <a:uFillTx/>
                <a:latin typeface="Built Titling Sb" panose="020B0706030202080204" pitchFamily="34" charset="0"/>
                <a:ea typeface="+mn-ea"/>
                <a:cs typeface="+mn-cs"/>
              </a:rPr>
              <a:t>Both these mechanisms help support healthy ageing</a:t>
            </a:r>
          </a:p>
        </p:txBody>
      </p:sp>
    </p:spTree>
    <p:extLst>
      <p:ext uri="{BB962C8B-B14F-4D97-AF65-F5344CB8AC3E}">
        <p14:creationId xmlns:p14="http://schemas.microsoft.com/office/powerpoint/2010/main" val="2989752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purple and white background&#10;&#10;Description automatically generated">
            <a:extLst>
              <a:ext uri="{FF2B5EF4-FFF2-40B4-BE49-F238E27FC236}">
                <a16:creationId xmlns:a16="http://schemas.microsoft.com/office/drawing/2014/main" id="{FA201C12-881A-7D11-7228-46AFF189E28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9700" y="0"/>
            <a:ext cx="12331700" cy="6858069"/>
          </a:xfrm>
          <a:prstGeom prst="rect">
            <a:avLst/>
          </a:prstGeom>
          <a:solidFill>
            <a:srgbClr val="665EAB"/>
          </a:solidFill>
        </p:spPr>
      </p:pic>
      <p:sp>
        <p:nvSpPr>
          <p:cNvPr id="2" name="Title 1">
            <a:extLst>
              <a:ext uri="{FF2B5EF4-FFF2-40B4-BE49-F238E27FC236}">
                <a16:creationId xmlns:a16="http://schemas.microsoft.com/office/drawing/2014/main" id="{9CA6A965-CD07-8FD5-E908-5189DBE90BCE}"/>
              </a:ext>
            </a:extLst>
          </p:cNvPr>
          <p:cNvSpPr>
            <a:spLocks noGrp="1"/>
          </p:cNvSpPr>
          <p:nvPr>
            <p:ph type="title"/>
          </p:nvPr>
        </p:nvSpPr>
        <p:spPr>
          <a:xfrm>
            <a:off x="546561" y="190082"/>
            <a:ext cx="11813582" cy="1585790"/>
          </a:xfrm>
        </p:spPr>
        <p:txBody>
          <a:bodyPr>
            <a:normAutofit/>
          </a:bodyPr>
          <a:lstStyle/>
          <a:p>
            <a:r>
              <a:rPr lang="en-US" sz="4800" dirty="0">
                <a:solidFill>
                  <a:schemeClr val="bg1"/>
                </a:solidFill>
                <a:latin typeface="Built Titling Sb" panose="020B0706030202080204" pitchFamily="34" charset="0"/>
              </a:rPr>
              <a:t>Market study on the Effect of </a:t>
            </a:r>
            <a:r>
              <a:rPr lang="en-US" sz="4800" dirty="0" err="1">
                <a:solidFill>
                  <a:schemeClr val="bg1"/>
                </a:solidFill>
                <a:latin typeface="Built Titling Sb" panose="020B0706030202080204" pitchFamily="34" charset="0"/>
              </a:rPr>
              <a:t>Braincurrant</a:t>
            </a:r>
            <a:r>
              <a:rPr lang="en-US" sz="4800" dirty="0">
                <a:solidFill>
                  <a:schemeClr val="bg1"/>
                </a:solidFill>
                <a:latin typeface="Built Titling Sb" panose="020B0706030202080204" pitchFamily="34" charset="0"/>
              </a:rPr>
              <a:t>®					on 3 cognitive domains  </a:t>
            </a:r>
            <a:endParaRPr lang="en-NZ" sz="4800" dirty="0">
              <a:solidFill>
                <a:schemeClr val="bg1"/>
              </a:solidFill>
              <a:latin typeface="Built Titling Sb" panose="020B0706030202080204" pitchFamily="34" charset="0"/>
            </a:endParaRPr>
          </a:p>
        </p:txBody>
      </p:sp>
      <p:pic>
        <p:nvPicPr>
          <p:cNvPr id="14" name="Picture 13">
            <a:extLst>
              <a:ext uri="{FF2B5EF4-FFF2-40B4-BE49-F238E27FC236}">
                <a16:creationId xmlns:a16="http://schemas.microsoft.com/office/drawing/2014/main" id="{BC6AF7FA-BCF8-037D-F5F9-24F8B792E51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488168" y="4106651"/>
            <a:ext cx="1253247" cy="227761"/>
          </a:xfrm>
          <a:prstGeom prst="rect">
            <a:avLst/>
          </a:prstGeom>
        </p:spPr>
      </p:pic>
      <p:pic>
        <p:nvPicPr>
          <p:cNvPr id="18" name="Picture 17" descr="A screenshot of a game&#10;&#10;Description automatically generated">
            <a:extLst>
              <a:ext uri="{FF2B5EF4-FFF2-40B4-BE49-F238E27FC236}">
                <a16:creationId xmlns:a16="http://schemas.microsoft.com/office/drawing/2014/main" id="{174AD1F8-F04F-4FC0-E1FC-3875E8689878}"/>
              </a:ext>
            </a:extLst>
          </p:cNvPr>
          <p:cNvPicPr>
            <a:picLocks noChangeAspect="1"/>
          </p:cNvPicPr>
          <p:nvPr/>
        </p:nvPicPr>
        <p:blipFill rotWithShape="1">
          <a:blip r:embed="rId5">
            <a:extLst>
              <a:ext uri="{28A0092B-C50C-407E-A947-70E740481C1C}">
                <a14:useLocalDpi xmlns:a14="http://schemas.microsoft.com/office/drawing/2010/main" val="0"/>
              </a:ext>
            </a:extLst>
          </a:blip>
          <a:srcRect t="71410"/>
          <a:stretch/>
        </p:blipFill>
        <p:spPr>
          <a:xfrm>
            <a:off x="9703832" y="5206999"/>
            <a:ext cx="1649822" cy="1460919"/>
          </a:xfrm>
          <a:prstGeom prst="rect">
            <a:avLst/>
          </a:prstGeom>
        </p:spPr>
      </p:pic>
      <p:pic>
        <p:nvPicPr>
          <p:cNvPr id="19" name="Picture 18" descr="A screenshot of a game&#10;&#10;Description automatically generated">
            <a:extLst>
              <a:ext uri="{FF2B5EF4-FFF2-40B4-BE49-F238E27FC236}">
                <a16:creationId xmlns:a16="http://schemas.microsoft.com/office/drawing/2014/main" id="{13915688-1D26-3FF4-E924-911ECB849700}"/>
              </a:ext>
            </a:extLst>
          </p:cNvPr>
          <p:cNvPicPr>
            <a:picLocks noChangeAspect="1"/>
          </p:cNvPicPr>
          <p:nvPr/>
        </p:nvPicPr>
        <p:blipFill rotWithShape="1">
          <a:blip r:embed="rId5">
            <a:extLst>
              <a:ext uri="{28A0092B-C50C-407E-A947-70E740481C1C}">
                <a14:useLocalDpi xmlns:a14="http://schemas.microsoft.com/office/drawing/2010/main" val="0"/>
              </a:ext>
            </a:extLst>
          </a:blip>
          <a:srcRect t="36863" b="33791"/>
          <a:stretch/>
        </p:blipFill>
        <p:spPr>
          <a:xfrm>
            <a:off x="9703832" y="3313756"/>
            <a:ext cx="1649822" cy="1499544"/>
          </a:xfrm>
          <a:prstGeom prst="rect">
            <a:avLst/>
          </a:prstGeom>
        </p:spPr>
      </p:pic>
      <p:pic>
        <p:nvPicPr>
          <p:cNvPr id="21" name="Picture 20" descr="A screenshot of a game&#10;&#10;Description automatically generated">
            <a:extLst>
              <a:ext uri="{FF2B5EF4-FFF2-40B4-BE49-F238E27FC236}">
                <a16:creationId xmlns:a16="http://schemas.microsoft.com/office/drawing/2014/main" id="{CE93EE63-687F-2295-AA27-40A2280EA4FC}"/>
              </a:ext>
            </a:extLst>
          </p:cNvPr>
          <p:cNvPicPr>
            <a:picLocks noChangeAspect="1"/>
          </p:cNvPicPr>
          <p:nvPr/>
        </p:nvPicPr>
        <p:blipFill rotWithShape="1">
          <a:blip r:embed="rId5">
            <a:extLst>
              <a:ext uri="{28A0092B-C50C-407E-A947-70E740481C1C}">
                <a14:useLocalDpi xmlns:a14="http://schemas.microsoft.com/office/drawing/2010/main" val="0"/>
              </a:ext>
            </a:extLst>
          </a:blip>
          <a:srcRect t="1428" b="68262"/>
          <a:stretch/>
        </p:blipFill>
        <p:spPr>
          <a:xfrm>
            <a:off x="9703832" y="1574799"/>
            <a:ext cx="1649822" cy="1548805"/>
          </a:xfrm>
          <a:prstGeom prst="rect">
            <a:avLst/>
          </a:prstGeom>
        </p:spPr>
      </p:pic>
      <p:pic>
        <p:nvPicPr>
          <p:cNvPr id="4" name="Picture 3">
            <a:extLst>
              <a:ext uri="{FF2B5EF4-FFF2-40B4-BE49-F238E27FC236}">
                <a16:creationId xmlns:a16="http://schemas.microsoft.com/office/drawing/2014/main" id="{6F72B69D-38FA-472D-30B0-DB92F98EA42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6561" y="1669220"/>
            <a:ext cx="8574823" cy="4788616"/>
          </a:xfrm>
          <a:prstGeom prst="rect">
            <a:avLst/>
          </a:prstGeom>
        </p:spPr>
      </p:pic>
    </p:spTree>
    <p:extLst>
      <p:ext uri="{BB962C8B-B14F-4D97-AF65-F5344CB8AC3E}">
        <p14:creationId xmlns:p14="http://schemas.microsoft.com/office/powerpoint/2010/main" val="39838077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A96E4-2FC7-221C-E016-E955E144D4B8}"/>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A8144AEA-4653-40A8-333F-BF9BB7469128}"/>
              </a:ext>
            </a:extLst>
          </p:cNvPr>
          <p:cNvPicPr>
            <a:picLocks noChangeAspect="1"/>
          </p:cNvPicPr>
          <p:nvPr/>
        </p:nvPicPr>
        <p:blipFill>
          <a:blip r:embed="rId3"/>
          <a:srcRect t="10533"/>
          <a:stretch>
            <a:fillRect/>
          </a:stretch>
        </p:blipFill>
        <p:spPr>
          <a:xfrm>
            <a:off x="301544" y="-136635"/>
            <a:ext cx="12037602" cy="7131269"/>
          </a:xfrm>
          <a:prstGeom prst="rect">
            <a:avLst/>
          </a:prstGeom>
          <a:effectLst>
            <a:softEdge rad="317500"/>
          </a:effectLst>
        </p:spPr>
      </p:pic>
      <p:sp>
        <p:nvSpPr>
          <p:cNvPr id="9" name="Title 1">
            <a:extLst>
              <a:ext uri="{FF2B5EF4-FFF2-40B4-BE49-F238E27FC236}">
                <a16:creationId xmlns:a16="http://schemas.microsoft.com/office/drawing/2014/main" id="{4431EC77-2691-89B3-65F0-42C66151C102}"/>
              </a:ext>
            </a:extLst>
          </p:cNvPr>
          <p:cNvSpPr txBox="1">
            <a:spLocks/>
          </p:cNvSpPr>
          <p:nvPr/>
        </p:nvSpPr>
        <p:spPr>
          <a:xfrm>
            <a:off x="159846" y="1141890"/>
            <a:ext cx="5029091" cy="28131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NZ" sz="4800" b="0" i="0" u="none" strike="noStrike" kern="1200" cap="none" spc="0" normalizeH="0" baseline="0" noProof="0" dirty="0">
              <a:ln>
                <a:noFill/>
              </a:ln>
              <a:solidFill>
                <a:prstClr val="white"/>
              </a:solidFill>
              <a:effectLst/>
              <a:uLnTx/>
              <a:uFillTx/>
              <a:latin typeface="Built Titling Sb" panose="020B0706030202080204" pitchFamily="34" charset="0"/>
              <a:ea typeface="+mj-ea"/>
              <a:cs typeface="+mj-cs"/>
            </a:endParaRPr>
          </a:p>
        </p:txBody>
      </p:sp>
      <p:sp>
        <p:nvSpPr>
          <p:cNvPr id="11" name="Title 10">
            <a:extLst>
              <a:ext uri="{FF2B5EF4-FFF2-40B4-BE49-F238E27FC236}">
                <a16:creationId xmlns:a16="http://schemas.microsoft.com/office/drawing/2014/main" id="{F59004E5-000F-6619-754D-1AC5ADDBEADF}"/>
              </a:ext>
            </a:extLst>
          </p:cNvPr>
          <p:cNvSpPr>
            <a:spLocks noGrp="1"/>
          </p:cNvSpPr>
          <p:nvPr>
            <p:ph type="title"/>
          </p:nvPr>
        </p:nvSpPr>
        <p:spPr>
          <a:xfrm>
            <a:off x="2072183" y="396973"/>
            <a:ext cx="2013511" cy="1325563"/>
          </a:xfrm>
        </p:spPr>
        <p:txBody>
          <a:bodyPr>
            <a:normAutofit fontScale="90000"/>
          </a:bodyPr>
          <a:lstStyle/>
          <a:p>
            <a:r>
              <a:rPr lang="en-US" sz="9600" dirty="0">
                <a:solidFill>
                  <a:srgbClr val="665EAB"/>
                </a:solidFill>
                <a:latin typeface="Built Titling Rg" panose="020B0206030202080204" pitchFamily="34" charset="77"/>
              </a:rPr>
              <a:t>SLEEP</a:t>
            </a:r>
          </a:p>
        </p:txBody>
      </p:sp>
      <p:sp>
        <p:nvSpPr>
          <p:cNvPr id="13" name="TextBox 12">
            <a:extLst>
              <a:ext uri="{FF2B5EF4-FFF2-40B4-BE49-F238E27FC236}">
                <a16:creationId xmlns:a16="http://schemas.microsoft.com/office/drawing/2014/main" id="{BBA78656-E4AA-D996-44BB-067B5840DA1D}"/>
              </a:ext>
            </a:extLst>
          </p:cNvPr>
          <p:cNvSpPr txBox="1"/>
          <p:nvPr/>
        </p:nvSpPr>
        <p:spPr>
          <a:xfrm>
            <a:off x="1516715" y="1613811"/>
            <a:ext cx="4067845" cy="156966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B283E"/>
                </a:solidFill>
                <a:effectLst/>
                <a:uLnTx/>
                <a:uFillTx/>
                <a:latin typeface="Built Titling Rg" panose="020B0206030202080204" pitchFamily="34" charset="77"/>
                <a:ea typeface="+mn-ea"/>
                <a:cs typeface="+mn-cs"/>
              </a:rPr>
              <a:t>“I found it easy to fall asleep”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B283E"/>
                </a:solidFill>
                <a:effectLst/>
                <a:uLnTx/>
                <a:uFillTx/>
                <a:latin typeface="Built Titling Rg" panose="020B0206030202080204" pitchFamily="34" charset="77"/>
                <a:ea typeface="+mn-ea"/>
                <a:cs typeface="+mn-cs"/>
              </a:rPr>
              <a:t>“I found it easy to stay asleep”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B283E"/>
                </a:solidFill>
                <a:effectLst/>
                <a:uLnTx/>
                <a:uFillTx/>
                <a:latin typeface="Built Titling Rg" panose="020B0206030202080204" pitchFamily="34" charset="77"/>
                <a:ea typeface="+mn-ea"/>
                <a:cs typeface="+mn-cs"/>
              </a:rPr>
              <a:t>“My sleep felt restful this week”</a:t>
            </a:r>
          </a:p>
        </p:txBody>
      </p:sp>
      <p:sp>
        <p:nvSpPr>
          <p:cNvPr id="2" name="Arrow: Up 1">
            <a:extLst>
              <a:ext uri="{FF2B5EF4-FFF2-40B4-BE49-F238E27FC236}">
                <a16:creationId xmlns:a16="http://schemas.microsoft.com/office/drawing/2014/main" id="{52490B05-4C50-23DA-F79A-3A2F014460EF}"/>
              </a:ext>
            </a:extLst>
          </p:cNvPr>
          <p:cNvSpPr/>
          <p:nvPr/>
        </p:nvSpPr>
        <p:spPr>
          <a:xfrm>
            <a:off x="0" y="248147"/>
            <a:ext cx="1912337" cy="2954674"/>
          </a:xfrm>
          <a:prstGeom prst="upArrow">
            <a:avLst/>
          </a:prstGeom>
          <a:solidFill>
            <a:srgbClr val="665EA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400" dirty="0">
                <a:ln w="0"/>
                <a:solidFill>
                  <a:schemeClr val="bg1"/>
                </a:solidFill>
                <a:effectLst>
                  <a:outerShdw blurRad="38100" dist="19050" dir="2700000" algn="tl" rotWithShape="0">
                    <a:schemeClr val="dk1">
                      <a:alpha val="40000"/>
                    </a:schemeClr>
                  </a:outerShdw>
                </a:effectLst>
                <a:latin typeface="Built Titling Sb" panose="020B0706030202080204" pitchFamily="34" charset="0"/>
              </a:rPr>
              <a:t>67%</a:t>
            </a:r>
            <a:endParaRPr lang="en-NZ" sz="4400" dirty="0">
              <a:ln w="0"/>
              <a:solidFill>
                <a:schemeClr val="bg1"/>
              </a:solidFill>
              <a:effectLst>
                <a:outerShdw blurRad="38100" dist="19050" dir="2700000" algn="tl" rotWithShape="0">
                  <a:schemeClr val="dk1">
                    <a:alpha val="40000"/>
                  </a:schemeClr>
                </a:outerShdw>
              </a:effectLst>
            </a:endParaRPr>
          </a:p>
        </p:txBody>
      </p:sp>
      <p:sp>
        <p:nvSpPr>
          <p:cNvPr id="5" name="Title 10">
            <a:extLst>
              <a:ext uri="{FF2B5EF4-FFF2-40B4-BE49-F238E27FC236}">
                <a16:creationId xmlns:a16="http://schemas.microsoft.com/office/drawing/2014/main" id="{50BF7A5C-35F4-5D89-1806-6D0DBD2ED3E9}"/>
              </a:ext>
            </a:extLst>
          </p:cNvPr>
          <p:cNvSpPr txBox="1">
            <a:spLocks/>
          </p:cNvSpPr>
          <p:nvPr/>
        </p:nvSpPr>
        <p:spPr>
          <a:xfrm>
            <a:off x="2051897" y="3751568"/>
            <a:ext cx="2013511" cy="1325563"/>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9600" dirty="0">
                <a:solidFill>
                  <a:srgbClr val="665EAB"/>
                </a:solidFill>
                <a:latin typeface="Built Titling Rg" panose="020B0206030202080204" pitchFamily="34" charset="77"/>
              </a:rPr>
              <a:t>Mood</a:t>
            </a:r>
          </a:p>
        </p:txBody>
      </p:sp>
      <p:sp>
        <p:nvSpPr>
          <p:cNvPr id="6" name="Arrow: Up 5">
            <a:extLst>
              <a:ext uri="{FF2B5EF4-FFF2-40B4-BE49-F238E27FC236}">
                <a16:creationId xmlns:a16="http://schemas.microsoft.com/office/drawing/2014/main" id="{E230BE2E-266A-1228-23E6-1C28E7ABBB88}"/>
              </a:ext>
            </a:extLst>
          </p:cNvPr>
          <p:cNvSpPr/>
          <p:nvPr/>
        </p:nvSpPr>
        <p:spPr>
          <a:xfrm>
            <a:off x="0" y="3599794"/>
            <a:ext cx="1912337" cy="2954674"/>
          </a:xfrm>
          <a:prstGeom prst="upArrow">
            <a:avLst/>
          </a:prstGeom>
          <a:solidFill>
            <a:srgbClr val="665EA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400" dirty="0">
                <a:ln w="0"/>
                <a:solidFill>
                  <a:schemeClr val="bg1"/>
                </a:solidFill>
                <a:effectLst>
                  <a:outerShdw blurRad="38100" dist="19050" dir="2700000" algn="tl" rotWithShape="0">
                    <a:schemeClr val="dk1">
                      <a:alpha val="40000"/>
                    </a:schemeClr>
                  </a:outerShdw>
                </a:effectLst>
                <a:latin typeface="Built Titling Sb" panose="020B0706030202080204" pitchFamily="34" charset="0"/>
              </a:rPr>
              <a:t>51%</a:t>
            </a:r>
            <a:endParaRPr lang="en-NZ" sz="4400" dirty="0">
              <a:ln w="0"/>
              <a:solidFill>
                <a:schemeClr val="bg1"/>
              </a:solidFill>
              <a:effectLst>
                <a:outerShdw blurRad="38100" dist="19050" dir="2700000" algn="tl" rotWithShape="0">
                  <a:schemeClr val="dk1">
                    <a:alpha val="40000"/>
                  </a:schemeClr>
                </a:outerShdw>
              </a:effectLst>
            </a:endParaRPr>
          </a:p>
        </p:txBody>
      </p:sp>
      <p:sp>
        <p:nvSpPr>
          <p:cNvPr id="8" name="TextBox 7">
            <a:extLst>
              <a:ext uri="{FF2B5EF4-FFF2-40B4-BE49-F238E27FC236}">
                <a16:creationId xmlns:a16="http://schemas.microsoft.com/office/drawing/2014/main" id="{7D94FD36-299C-2278-B8EE-068C188F470C}"/>
              </a:ext>
            </a:extLst>
          </p:cNvPr>
          <p:cNvSpPr txBox="1"/>
          <p:nvPr/>
        </p:nvSpPr>
        <p:spPr>
          <a:xfrm>
            <a:off x="1451955" y="5191389"/>
            <a:ext cx="5130635" cy="107721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B283E"/>
                </a:solidFill>
                <a:effectLst/>
                <a:uLnTx/>
                <a:uFillTx/>
                <a:latin typeface="Built Titling Rg" panose="020B0206030202080204" pitchFamily="34" charset="77"/>
                <a:ea typeface="+mn-ea"/>
                <a:cs typeface="+mn-cs"/>
              </a:rPr>
              <a:t>“I feel positive about my self worth”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B283E"/>
                </a:solidFill>
                <a:effectLst/>
                <a:uLnTx/>
                <a:uFillTx/>
                <a:latin typeface="Built Titling Rg" panose="020B0206030202080204" pitchFamily="34" charset="77"/>
                <a:ea typeface="+mn-ea"/>
                <a:cs typeface="+mn-cs"/>
              </a:rPr>
              <a:t>“I felt positive about my future this week”</a:t>
            </a:r>
          </a:p>
        </p:txBody>
      </p:sp>
    </p:spTree>
    <p:extLst>
      <p:ext uri="{BB962C8B-B14F-4D97-AF65-F5344CB8AC3E}">
        <p14:creationId xmlns:p14="http://schemas.microsoft.com/office/powerpoint/2010/main" val="2234321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665EAB"/>
        </a:solidFill>
        <a:effectLst/>
      </p:bgPr>
    </p:bg>
    <p:spTree>
      <p:nvGrpSpPr>
        <p:cNvPr id="1" name="">
          <a:extLst>
            <a:ext uri="{FF2B5EF4-FFF2-40B4-BE49-F238E27FC236}">
              <a16:creationId xmlns:a16="http://schemas.microsoft.com/office/drawing/2014/main" id="{0E790BDF-2CB5-4B2D-3B80-5053A6DCC4BD}"/>
            </a:ext>
          </a:extLst>
        </p:cNvPr>
        <p:cNvGrpSpPr/>
        <p:nvPr/>
      </p:nvGrpSpPr>
      <p:grpSpPr>
        <a:xfrm>
          <a:off x="0" y="0"/>
          <a:ext cx="0" cy="0"/>
          <a:chOff x="0" y="0"/>
          <a:chExt cx="0" cy="0"/>
        </a:xfrm>
      </p:grpSpPr>
      <p:sp>
        <p:nvSpPr>
          <p:cNvPr id="32" name="Title 1">
            <a:extLst>
              <a:ext uri="{FF2B5EF4-FFF2-40B4-BE49-F238E27FC236}">
                <a16:creationId xmlns:a16="http://schemas.microsoft.com/office/drawing/2014/main" id="{6A55B739-22DC-0AEE-6FA3-06E43F31661A}"/>
              </a:ext>
            </a:extLst>
          </p:cNvPr>
          <p:cNvSpPr txBox="1">
            <a:spLocks/>
          </p:cNvSpPr>
          <p:nvPr/>
        </p:nvSpPr>
        <p:spPr>
          <a:xfrm>
            <a:off x="5983432" y="222435"/>
            <a:ext cx="8859052" cy="15857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NZ" sz="6000" b="0" i="0" u="none" strike="noStrike" kern="1200" cap="none" spc="0" normalizeH="0" baseline="0" noProof="0" dirty="0">
                <a:ln>
                  <a:noFill/>
                </a:ln>
                <a:solidFill>
                  <a:prstClr val="white"/>
                </a:solidFill>
                <a:effectLst/>
                <a:uLnTx/>
                <a:uFillTx/>
                <a:latin typeface="Built Titling Sb" panose="020B0706030202080204" pitchFamily="34" charset="0"/>
                <a:ea typeface="+mj-ea"/>
                <a:cs typeface="+mj-cs"/>
              </a:rPr>
              <a:t>32% </a:t>
            </a:r>
            <a:r>
              <a:rPr lang="en-NZ" sz="2800" dirty="0">
                <a:solidFill>
                  <a:prstClr val="white"/>
                </a:solidFill>
                <a:latin typeface="Built Titling Sb" panose="020B0706030202080204" pitchFamily="34" charset="0"/>
              </a:rPr>
              <a:t>improvement  </a:t>
            </a:r>
          </a:p>
          <a:p>
            <a:pPr marL="0" marR="0" lvl="0" indent="0" algn="l" defTabSz="914400" rtl="0" eaLnBrk="1" fontAlgn="auto" latinLnBrk="0" hangingPunct="1">
              <a:lnSpc>
                <a:spcPct val="90000"/>
              </a:lnSpc>
              <a:spcBef>
                <a:spcPct val="0"/>
              </a:spcBef>
              <a:spcAft>
                <a:spcPts val="0"/>
              </a:spcAft>
              <a:buClrTx/>
              <a:buSzTx/>
              <a:buFontTx/>
              <a:buNone/>
              <a:tabLst/>
              <a:defRPr/>
            </a:pPr>
            <a:r>
              <a:rPr lang="en-NZ" sz="2800" dirty="0">
                <a:solidFill>
                  <a:prstClr val="white"/>
                </a:solidFill>
                <a:latin typeface="Built Titling Sb" panose="020B0706030202080204" pitchFamily="34" charset="0"/>
              </a:rPr>
              <a:t>“</a:t>
            </a:r>
            <a:r>
              <a:rPr lang="en-US" sz="2800" dirty="0">
                <a:solidFill>
                  <a:prstClr val="white"/>
                </a:solidFill>
                <a:latin typeface="Built Titling Sb" panose="020B0706030202080204" pitchFamily="34" charset="0"/>
              </a:rPr>
              <a:t>remembered where everyday items were” </a:t>
            </a:r>
            <a:endParaRPr lang="en-NZ" sz="2800" dirty="0">
              <a:solidFill>
                <a:prstClr val="white"/>
              </a:solidFill>
              <a:latin typeface="Built Titling Sb" panose="020B0706030202080204" pitchFamily="34" charset="0"/>
            </a:endParaRPr>
          </a:p>
        </p:txBody>
      </p:sp>
      <p:pic>
        <p:nvPicPr>
          <p:cNvPr id="10" name="Picture 9" descr="A screenshot of a game&#10;&#10;Description automatically generated">
            <a:extLst>
              <a:ext uri="{FF2B5EF4-FFF2-40B4-BE49-F238E27FC236}">
                <a16:creationId xmlns:a16="http://schemas.microsoft.com/office/drawing/2014/main" id="{2FB75063-7AA9-AB0D-7058-3741B8A6CCD9}"/>
              </a:ext>
            </a:extLst>
          </p:cNvPr>
          <p:cNvPicPr>
            <a:picLocks noChangeAspect="1"/>
          </p:cNvPicPr>
          <p:nvPr/>
        </p:nvPicPr>
        <p:blipFill rotWithShape="1">
          <a:blip r:embed="rId3">
            <a:extLst>
              <a:ext uri="{28A0092B-C50C-407E-A947-70E740481C1C}">
                <a14:useLocalDpi xmlns:a14="http://schemas.microsoft.com/office/drawing/2010/main" val="0"/>
              </a:ext>
            </a:extLst>
          </a:blip>
          <a:srcRect t="1428" b="68262"/>
          <a:stretch/>
        </p:blipFill>
        <p:spPr>
          <a:xfrm>
            <a:off x="6096000" y="1808225"/>
            <a:ext cx="4866414" cy="4568447"/>
          </a:xfrm>
          <a:prstGeom prst="rect">
            <a:avLst/>
          </a:prstGeom>
        </p:spPr>
      </p:pic>
      <p:pic>
        <p:nvPicPr>
          <p:cNvPr id="4" name="Picture 3">
            <a:extLst>
              <a:ext uri="{FF2B5EF4-FFF2-40B4-BE49-F238E27FC236}">
                <a16:creationId xmlns:a16="http://schemas.microsoft.com/office/drawing/2014/main" id="{15DC7D79-1D01-CC16-4DDD-F25B0DCB3708}"/>
              </a:ext>
            </a:extLst>
          </p:cNvPr>
          <p:cNvPicPr>
            <a:picLocks noChangeAspect="1"/>
          </p:cNvPicPr>
          <p:nvPr/>
        </p:nvPicPr>
        <p:blipFill>
          <a:blip r:embed="rId4"/>
          <a:srcRect l="5491"/>
          <a:stretch>
            <a:fillRect/>
          </a:stretch>
        </p:blipFill>
        <p:spPr>
          <a:xfrm>
            <a:off x="617908" y="1525196"/>
            <a:ext cx="5193426" cy="1786163"/>
          </a:xfrm>
          <a:prstGeom prst="rect">
            <a:avLst/>
          </a:prstGeom>
        </p:spPr>
      </p:pic>
      <p:pic>
        <p:nvPicPr>
          <p:cNvPr id="19" name="Picture 18">
            <a:extLst>
              <a:ext uri="{FF2B5EF4-FFF2-40B4-BE49-F238E27FC236}">
                <a16:creationId xmlns:a16="http://schemas.microsoft.com/office/drawing/2014/main" id="{638C6B9D-2BCB-6B05-F4B2-CAF46308F4C5}"/>
              </a:ext>
            </a:extLst>
          </p:cNvPr>
          <p:cNvPicPr>
            <a:picLocks noChangeAspect="1"/>
          </p:cNvPicPr>
          <p:nvPr/>
        </p:nvPicPr>
        <p:blipFill>
          <a:blip r:embed="rId5"/>
          <a:stretch>
            <a:fillRect/>
          </a:stretch>
        </p:blipFill>
        <p:spPr>
          <a:xfrm>
            <a:off x="617908" y="3429000"/>
            <a:ext cx="5193426" cy="3333095"/>
          </a:xfrm>
          <a:prstGeom prst="rect">
            <a:avLst/>
          </a:prstGeom>
        </p:spPr>
      </p:pic>
      <p:sp>
        <p:nvSpPr>
          <p:cNvPr id="21" name="Title 1">
            <a:extLst>
              <a:ext uri="{FF2B5EF4-FFF2-40B4-BE49-F238E27FC236}">
                <a16:creationId xmlns:a16="http://schemas.microsoft.com/office/drawing/2014/main" id="{FECF7341-3320-B083-E551-796BCAF0D183}"/>
              </a:ext>
            </a:extLst>
          </p:cNvPr>
          <p:cNvSpPr>
            <a:spLocks noGrp="1"/>
          </p:cNvSpPr>
          <p:nvPr>
            <p:ph type="title"/>
          </p:nvPr>
        </p:nvSpPr>
        <p:spPr>
          <a:xfrm>
            <a:off x="635000" y="95905"/>
            <a:ext cx="4374322" cy="1585790"/>
          </a:xfrm>
        </p:spPr>
        <p:txBody>
          <a:bodyPr>
            <a:normAutofit/>
          </a:bodyPr>
          <a:lstStyle/>
          <a:p>
            <a:r>
              <a:rPr lang="en-US" sz="4800" dirty="0">
                <a:solidFill>
                  <a:schemeClr val="bg1"/>
                </a:solidFill>
                <a:latin typeface="Built Titling Sb" panose="020B0706030202080204" pitchFamily="34" charset="0"/>
              </a:rPr>
              <a:t>MEMORY</a:t>
            </a:r>
            <a:endParaRPr lang="en-NZ" sz="4800" dirty="0">
              <a:solidFill>
                <a:schemeClr val="bg1"/>
              </a:solidFill>
              <a:latin typeface="Built Titling Sb" panose="020B0706030202080204" pitchFamily="34" charset="0"/>
            </a:endParaRPr>
          </a:p>
        </p:txBody>
      </p:sp>
      <p:sp>
        <p:nvSpPr>
          <p:cNvPr id="7" name="TextBox 6">
            <a:extLst>
              <a:ext uri="{FF2B5EF4-FFF2-40B4-BE49-F238E27FC236}">
                <a16:creationId xmlns:a16="http://schemas.microsoft.com/office/drawing/2014/main" id="{EC3B3061-543A-D479-592D-B30CB2221144}"/>
              </a:ext>
            </a:extLst>
          </p:cNvPr>
          <p:cNvSpPr txBox="1"/>
          <p:nvPr/>
        </p:nvSpPr>
        <p:spPr>
          <a:xfrm>
            <a:off x="1624732" y="2848071"/>
            <a:ext cx="7314906" cy="369332"/>
          </a:xfrm>
          <a:prstGeom prst="rect">
            <a:avLst/>
          </a:prstGeom>
          <a:noFill/>
        </p:spPr>
        <p:txBody>
          <a:bodyPr wrap="square">
            <a:spAutoFit/>
          </a:bodyPr>
          <a:lstStyle/>
          <a:p>
            <a:r>
              <a:rPr lang="en-NZ" dirty="0"/>
              <a:t>Average scores for each volunteer</a:t>
            </a:r>
          </a:p>
        </p:txBody>
      </p:sp>
    </p:spTree>
    <p:extLst>
      <p:ext uri="{BB962C8B-B14F-4D97-AF65-F5344CB8AC3E}">
        <p14:creationId xmlns:p14="http://schemas.microsoft.com/office/powerpoint/2010/main" val="8217445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665EAB"/>
        </a:solidFill>
        <a:effectLst/>
      </p:bgPr>
    </p:bg>
    <p:spTree>
      <p:nvGrpSpPr>
        <p:cNvPr id="1" name="">
          <a:extLst>
            <a:ext uri="{FF2B5EF4-FFF2-40B4-BE49-F238E27FC236}">
              <a16:creationId xmlns:a16="http://schemas.microsoft.com/office/drawing/2014/main" id="{DA063728-B4A7-8C24-D0BF-2CDE7B213407}"/>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C1863851-06B0-C66A-A6D7-E574DECA3E09}"/>
              </a:ext>
            </a:extLst>
          </p:cNvPr>
          <p:cNvSpPr txBox="1">
            <a:spLocks/>
          </p:cNvSpPr>
          <p:nvPr/>
        </p:nvSpPr>
        <p:spPr>
          <a:xfrm>
            <a:off x="6236105" y="0"/>
            <a:ext cx="5955895" cy="2185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b="0" i="0" u="none" strike="noStrike" kern="1200" cap="none" spc="0" normalizeH="0" baseline="0" noProof="0" dirty="0">
                <a:ln>
                  <a:noFill/>
                </a:ln>
                <a:solidFill>
                  <a:prstClr val="white"/>
                </a:solidFill>
                <a:effectLst/>
                <a:uLnTx/>
                <a:uFillTx/>
                <a:latin typeface="Built Titling Sb" panose="020B0706030202080204" pitchFamily="34" charset="0"/>
                <a:ea typeface="+mj-ea"/>
                <a:cs typeface="+mj-cs"/>
              </a:rPr>
              <a:t> </a:t>
            </a:r>
            <a:r>
              <a:rPr kumimoji="0" lang="en-NZ" sz="5400" b="0" i="0" u="none" strike="noStrike" kern="1200" cap="none" spc="0" normalizeH="0" baseline="0" noProof="0" dirty="0">
                <a:ln>
                  <a:noFill/>
                </a:ln>
                <a:solidFill>
                  <a:prstClr val="white"/>
                </a:solidFill>
                <a:effectLst/>
                <a:uLnTx/>
                <a:uFillTx/>
                <a:latin typeface="Built Titling Sb" panose="020B0706030202080204" pitchFamily="34" charset="0"/>
                <a:ea typeface="+mj-ea"/>
                <a:cs typeface="+mj-cs"/>
              </a:rPr>
              <a:t>54%</a:t>
            </a:r>
            <a:r>
              <a:rPr kumimoji="0" lang="en-NZ" b="0" i="0" u="none" strike="noStrike" kern="1200" cap="none" spc="0" normalizeH="0" baseline="0" noProof="0" dirty="0">
                <a:ln>
                  <a:noFill/>
                </a:ln>
                <a:solidFill>
                  <a:prstClr val="white"/>
                </a:solidFill>
                <a:effectLst/>
                <a:uLnTx/>
                <a:uFillTx/>
                <a:latin typeface="Built Titling Sb" panose="020B0706030202080204" pitchFamily="34" charset="0"/>
                <a:ea typeface="+mj-ea"/>
                <a:cs typeface="+mj-cs"/>
              </a:rPr>
              <a:t> Improvement</a:t>
            </a:r>
            <a:br>
              <a:rPr kumimoji="0" lang="en-NZ" sz="3600" b="0" i="0" u="none" strike="noStrike" kern="1200" cap="none" spc="0" normalizeH="0" baseline="0" noProof="0" dirty="0">
                <a:ln>
                  <a:noFill/>
                </a:ln>
                <a:solidFill>
                  <a:prstClr val="white"/>
                </a:solidFill>
                <a:effectLst/>
                <a:uLnTx/>
                <a:uFillTx/>
                <a:latin typeface="Built Titling Sb" panose="020B0706030202080204" pitchFamily="34" charset="0"/>
                <a:ea typeface="+mj-ea"/>
                <a:cs typeface="+mj-cs"/>
              </a:rPr>
            </a:br>
            <a:r>
              <a:rPr kumimoji="0" lang="en-US" sz="3200" b="0" i="0" u="none" strike="noStrike" kern="1200" cap="none" spc="0" normalizeH="0" baseline="0" noProof="0" dirty="0">
                <a:ln>
                  <a:noFill/>
                </a:ln>
                <a:solidFill>
                  <a:prstClr val="white"/>
                </a:solidFill>
                <a:effectLst/>
                <a:uLnTx/>
                <a:uFillTx/>
                <a:latin typeface="Built Titling Sb" panose="020B0706030202080204" pitchFamily="34" charset="0"/>
                <a:ea typeface="+mj-ea"/>
                <a:cs typeface="+mj-cs"/>
              </a:rPr>
              <a:t>found it “easy to finish tasks”</a:t>
            </a:r>
            <a:endParaRPr kumimoji="0" lang="en-NZ" sz="1400" b="0" i="0" u="none" strike="noStrike" kern="1200" cap="none" spc="0" normalizeH="0" baseline="0" noProof="0" dirty="0">
              <a:ln>
                <a:noFill/>
              </a:ln>
              <a:solidFill>
                <a:prstClr val="white"/>
              </a:solidFill>
              <a:effectLst/>
              <a:uLnTx/>
              <a:uFillTx/>
              <a:latin typeface="Built Titling Sb" panose="020B0706030202080204" pitchFamily="34" charset="0"/>
              <a:ea typeface="+mj-ea"/>
              <a:cs typeface="+mj-cs"/>
            </a:endParaRPr>
          </a:p>
        </p:txBody>
      </p:sp>
      <p:pic>
        <p:nvPicPr>
          <p:cNvPr id="9" name="Picture 8" descr="A screenshot of a game&#10;&#10;Description automatically generated">
            <a:extLst>
              <a:ext uri="{FF2B5EF4-FFF2-40B4-BE49-F238E27FC236}">
                <a16:creationId xmlns:a16="http://schemas.microsoft.com/office/drawing/2014/main" id="{EDEDF118-B777-0048-95AF-DDB44A8C5DA6}"/>
              </a:ext>
            </a:extLst>
          </p:cNvPr>
          <p:cNvPicPr>
            <a:picLocks noChangeAspect="1"/>
          </p:cNvPicPr>
          <p:nvPr/>
        </p:nvPicPr>
        <p:blipFill rotWithShape="1">
          <a:blip r:embed="rId3">
            <a:extLst>
              <a:ext uri="{28A0092B-C50C-407E-A947-70E740481C1C}">
                <a14:useLocalDpi xmlns:a14="http://schemas.microsoft.com/office/drawing/2010/main" val="0"/>
              </a:ext>
            </a:extLst>
          </a:blip>
          <a:srcRect t="36863" b="33791"/>
          <a:stretch/>
        </p:blipFill>
        <p:spPr>
          <a:xfrm>
            <a:off x="6253835" y="1912523"/>
            <a:ext cx="4261839" cy="3873640"/>
          </a:xfrm>
          <a:prstGeom prst="rect">
            <a:avLst/>
          </a:prstGeom>
        </p:spPr>
      </p:pic>
      <p:pic>
        <p:nvPicPr>
          <p:cNvPr id="32" name="Picture 31">
            <a:extLst>
              <a:ext uri="{FF2B5EF4-FFF2-40B4-BE49-F238E27FC236}">
                <a16:creationId xmlns:a16="http://schemas.microsoft.com/office/drawing/2014/main" id="{7C6DC860-D9A1-2C69-61F5-4D34B3C02D24}"/>
              </a:ext>
            </a:extLst>
          </p:cNvPr>
          <p:cNvPicPr>
            <a:picLocks noChangeAspect="1"/>
          </p:cNvPicPr>
          <p:nvPr/>
        </p:nvPicPr>
        <p:blipFill>
          <a:blip r:embed="rId4"/>
          <a:stretch>
            <a:fillRect/>
          </a:stretch>
        </p:blipFill>
        <p:spPr>
          <a:xfrm>
            <a:off x="1040846" y="3735942"/>
            <a:ext cx="4962574" cy="2682472"/>
          </a:xfrm>
          <a:prstGeom prst="rect">
            <a:avLst/>
          </a:prstGeom>
        </p:spPr>
      </p:pic>
      <p:pic>
        <p:nvPicPr>
          <p:cNvPr id="34" name="Picture 33">
            <a:extLst>
              <a:ext uri="{FF2B5EF4-FFF2-40B4-BE49-F238E27FC236}">
                <a16:creationId xmlns:a16="http://schemas.microsoft.com/office/drawing/2014/main" id="{C90F7B59-51A4-8114-0F5F-E153EFE21C3C}"/>
              </a:ext>
            </a:extLst>
          </p:cNvPr>
          <p:cNvPicPr>
            <a:picLocks noChangeAspect="1"/>
          </p:cNvPicPr>
          <p:nvPr/>
        </p:nvPicPr>
        <p:blipFill>
          <a:blip r:embed="rId5"/>
          <a:srcRect l="11214" t="4606"/>
          <a:stretch>
            <a:fillRect/>
          </a:stretch>
        </p:blipFill>
        <p:spPr>
          <a:xfrm>
            <a:off x="1019585" y="1311906"/>
            <a:ext cx="4966105" cy="2210228"/>
          </a:xfrm>
          <a:prstGeom prst="rect">
            <a:avLst/>
          </a:prstGeom>
        </p:spPr>
      </p:pic>
      <p:sp>
        <p:nvSpPr>
          <p:cNvPr id="36" name="Title 1">
            <a:extLst>
              <a:ext uri="{FF2B5EF4-FFF2-40B4-BE49-F238E27FC236}">
                <a16:creationId xmlns:a16="http://schemas.microsoft.com/office/drawing/2014/main" id="{17F2E854-5084-5C8B-5BB5-76799D05980D}"/>
              </a:ext>
            </a:extLst>
          </p:cNvPr>
          <p:cNvSpPr>
            <a:spLocks noGrp="1"/>
          </p:cNvSpPr>
          <p:nvPr>
            <p:ph type="title"/>
          </p:nvPr>
        </p:nvSpPr>
        <p:spPr>
          <a:xfrm>
            <a:off x="927345" y="120138"/>
            <a:ext cx="5168656" cy="1523132"/>
          </a:xfrm>
        </p:spPr>
        <p:txBody>
          <a:bodyPr>
            <a:normAutofit/>
          </a:bodyPr>
          <a:lstStyle/>
          <a:p>
            <a:r>
              <a:rPr lang="en-US" sz="4800" dirty="0">
                <a:solidFill>
                  <a:schemeClr val="bg1"/>
                </a:solidFill>
                <a:latin typeface="Built Titling Sb" panose="020B0706030202080204" pitchFamily="34" charset="0"/>
              </a:rPr>
              <a:t>Focus</a:t>
            </a:r>
            <a:endParaRPr lang="en-NZ" sz="4800" dirty="0">
              <a:solidFill>
                <a:schemeClr val="bg1"/>
              </a:solidFill>
              <a:latin typeface="Built Titling Sb" panose="020B0706030202080204" pitchFamily="34" charset="0"/>
            </a:endParaRPr>
          </a:p>
        </p:txBody>
      </p:sp>
      <p:sp>
        <p:nvSpPr>
          <p:cNvPr id="4" name="TextBox 3">
            <a:extLst>
              <a:ext uri="{FF2B5EF4-FFF2-40B4-BE49-F238E27FC236}">
                <a16:creationId xmlns:a16="http://schemas.microsoft.com/office/drawing/2014/main" id="{C23CA8C2-ACEC-185E-E493-CB0F89CD40FA}"/>
              </a:ext>
            </a:extLst>
          </p:cNvPr>
          <p:cNvSpPr txBox="1"/>
          <p:nvPr/>
        </p:nvSpPr>
        <p:spPr>
          <a:xfrm>
            <a:off x="1899146" y="3008349"/>
            <a:ext cx="7314906" cy="369332"/>
          </a:xfrm>
          <a:prstGeom prst="rect">
            <a:avLst/>
          </a:prstGeom>
          <a:noFill/>
        </p:spPr>
        <p:txBody>
          <a:bodyPr wrap="square">
            <a:spAutoFit/>
          </a:bodyPr>
          <a:lstStyle/>
          <a:p>
            <a:r>
              <a:rPr lang="en-NZ" dirty="0"/>
              <a:t>Average scores for each volunteer</a:t>
            </a:r>
          </a:p>
        </p:txBody>
      </p:sp>
    </p:spTree>
    <p:extLst>
      <p:ext uri="{BB962C8B-B14F-4D97-AF65-F5344CB8AC3E}">
        <p14:creationId xmlns:p14="http://schemas.microsoft.com/office/powerpoint/2010/main" val="35994461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8D57D11-CB72-66ED-3E42-D5CB94885901}"/>
              </a:ext>
            </a:extLst>
          </p:cNvPr>
          <p:cNvSpPr/>
          <p:nvPr/>
        </p:nvSpPr>
        <p:spPr>
          <a:xfrm>
            <a:off x="0" y="16748"/>
            <a:ext cx="12192000" cy="6858000"/>
          </a:xfrm>
          <a:prstGeom prst="rect">
            <a:avLst/>
          </a:prstGeom>
          <a:solidFill>
            <a:srgbClr val="675EA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 name="Title 1">
            <a:extLst>
              <a:ext uri="{FF2B5EF4-FFF2-40B4-BE49-F238E27FC236}">
                <a16:creationId xmlns:a16="http://schemas.microsoft.com/office/drawing/2014/main" id="{D5EAD8A4-D1DC-C61F-4102-5C0615A35A74}"/>
              </a:ext>
            </a:extLst>
          </p:cNvPr>
          <p:cNvSpPr txBox="1">
            <a:spLocks/>
          </p:cNvSpPr>
          <p:nvPr/>
        </p:nvSpPr>
        <p:spPr>
          <a:xfrm>
            <a:off x="6151057" y="593911"/>
            <a:ext cx="5704310" cy="1698715"/>
          </a:xfrm>
          <a:prstGeom prst="rect">
            <a:avLst/>
          </a:prstGeom>
        </p:spPr>
        <p:txBody>
          <a:bodyPr vert="horz" lIns="91440" tIns="45720" rIns="91440" bIns="45720" rtlCol="0" anchor="ctr">
            <a:normAutofit fontScale="6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8500" b="0" i="0" u="none" strike="noStrike" kern="1200" cap="none" spc="0" normalizeH="0" baseline="0" noProof="0" dirty="0">
                <a:ln>
                  <a:noFill/>
                </a:ln>
                <a:solidFill>
                  <a:prstClr val="white"/>
                </a:solidFill>
                <a:effectLst/>
                <a:uLnTx/>
                <a:uFillTx/>
                <a:latin typeface="Built Titling Sb" panose="020B0706030202080204" pitchFamily="34" charset="0"/>
                <a:ea typeface="+mj-ea"/>
                <a:cs typeface="+mj-cs"/>
              </a:rPr>
              <a:t>16% Improvement</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5400" b="0" i="0" u="none" strike="noStrike" kern="1200" cap="none" spc="0" normalizeH="0" baseline="0" noProof="0" dirty="0">
                <a:ln>
                  <a:noFill/>
                </a:ln>
                <a:solidFill>
                  <a:prstClr val="white"/>
                </a:solidFill>
                <a:effectLst/>
                <a:uLnTx/>
                <a:uFillTx/>
                <a:latin typeface="Built Titling Sb" panose="020B0706030202080204" pitchFamily="34" charset="0"/>
                <a:ea typeface="+mj-ea"/>
                <a:cs typeface="+mj-cs"/>
              </a:rPr>
              <a:t>felt “less mentally fatigued” </a:t>
            </a:r>
            <a:endParaRPr kumimoji="0" lang="en-NZ" sz="3600" b="0" i="0" u="none" strike="noStrike" kern="1200" cap="none" spc="0" normalizeH="0" baseline="0" noProof="0" dirty="0">
              <a:ln>
                <a:noFill/>
              </a:ln>
              <a:solidFill>
                <a:prstClr val="white"/>
              </a:solidFill>
              <a:effectLst/>
              <a:uLnTx/>
              <a:uFillTx/>
              <a:latin typeface="Built Titling Sb" panose="020B0706030202080204" pitchFamily="34" charset="0"/>
              <a:ea typeface="+mj-ea"/>
              <a:cs typeface="+mj-cs"/>
            </a:endParaRPr>
          </a:p>
        </p:txBody>
      </p:sp>
      <p:pic>
        <p:nvPicPr>
          <p:cNvPr id="13" name="Picture 12" descr="A screenshot of a game&#10;&#10;Description automatically generated">
            <a:extLst>
              <a:ext uri="{FF2B5EF4-FFF2-40B4-BE49-F238E27FC236}">
                <a16:creationId xmlns:a16="http://schemas.microsoft.com/office/drawing/2014/main" id="{30B3D64B-ADA0-75A3-FDDE-DA67961E76DC}"/>
              </a:ext>
            </a:extLst>
          </p:cNvPr>
          <p:cNvPicPr>
            <a:picLocks noChangeAspect="1"/>
          </p:cNvPicPr>
          <p:nvPr/>
        </p:nvPicPr>
        <p:blipFill rotWithShape="1">
          <a:blip r:embed="rId3">
            <a:extLst>
              <a:ext uri="{28A0092B-C50C-407E-A947-70E740481C1C}">
                <a14:useLocalDpi xmlns:a14="http://schemas.microsoft.com/office/drawing/2010/main" val="0"/>
              </a:ext>
            </a:extLst>
          </a:blip>
          <a:srcRect t="71410"/>
          <a:stretch/>
        </p:blipFill>
        <p:spPr>
          <a:xfrm>
            <a:off x="6673513" y="2496637"/>
            <a:ext cx="4497780" cy="3982788"/>
          </a:xfrm>
          <a:prstGeom prst="rect">
            <a:avLst/>
          </a:prstGeom>
        </p:spPr>
      </p:pic>
      <p:pic>
        <p:nvPicPr>
          <p:cNvPr id="3" name="Picture 2">
            <a:extLst>
              <a:ext uri="{FF2B5EF4-FFF2-40B4-BE49-F238E27FC236}">
                <a16:creationId xmlns:a16="http://schemas.microsoft.com/office/drawing/2014/main" id="{E9305EBD-0EA1-BD94-9C55-0D312A538044}"/>
              </a:ext>
            </a:extLst>
          </p:cNvPr>
          <p:cNvPicPr>
            <a:picLocks noChangeAspect="1"/>
          </p:cNvPicPr>
          <p:nvPr/>
        </p:nvPicPr>
        <p:blipFill>
          <a:blip r:embed="rId4"/>
          <a:stretch>
            <a:fillRect/>
          </a:stretch>
        </p:blipFill>
        <p:spPr>
          <a:xfrm>
            <a:off x="336633" y="1300412"/>
            <a:ext cx="5316559" cy="2392451"/>
          </a:xfrm>
          <a:prstGeom prst="rect">
            <a:avLst/>
          </a:prstGeom>
        </p:spPr>
      </p:pic>
      <p:pic>
        <p:nvPicPr>
          <p:cNvPr id="23" name="Picture 22">
            <a:extLst>
              <a:ext uri="{FF2B5EF4-FFF2-40B4-BE49-F238E27FC236}">
                <a16:creationId xmlns:a16="http://schemas.microsoft.com/office/drawing/2014/main" id="{EF5A9692-CE59-CCEA-8C87-97E7F9474D18}"/>
              </a:ext>
            </a:extLst>
          </p:cNvPr>
          <p:cNvPicPr>
            <a:picLocks noChangeAspect="1"/>
          </p:cNvPicPr>
          <p:nvPr/>
        </p:nvPicPr>
        <p:blipFill>
          <a:blip r:embed="rId5"/>
          <a:stretch>
            <a:fillRect/>
          </a:stretch>
        </p:blipFill>
        <p:spPr>
          <a:xfrm>
            <a:off x="336633" y="3850935"/>
            <a:ext cx="5316173" cy="2798307"/>
          </a:xfrm>
          <a:prstGeom prst="rect">
            <a:avLst/>
          </a:prstGeom>
        </p:spPr>
      </p:pic>
      <p:sp>
        <p:nvSpPr>
          <p:cNvPr id="25" name="Title 1">
            <a:extLst>
              <a:ext uri="{FF2B5EF4-FFF2-40B4-BE49-F238E27FC236}">
                <a16:creationId xmlns:a16="http://schemas.microsoft.com/office/drawing/2014/main" id="{86590A5C-EFDA-52F7-DA41-80C998C0873B}"/>
              </a:ext>
            </a:extLst>
          </p:cNvPr>
          <p:cNvSpPr>
            <a:spLocks noGrp="1"/>
          </p:cNvSpPr>
          <p:nvPr>
            <p:ph type="title"/>
          </p:nvPr>
        </p:nvSpPr>
        <p:spPr>
          <a:xfrm>
            <a:off x="243630" y="208758"/>
            <a:ext cx="5110248" cy="1585790"/>
          </a:xfrm>
        </p:spPr>
        <p:txBody>
          <a:bodyPr>
            <a:normAutofit/>
          </a:bodyPr>
          <a:lstStyle/>
          <a:p>
            <a:r>
              <a:rPr lang="en-US" sz="4800" dirty="0">
                <a:solidFill>
                  <a:schemeClr val="bg1"/>
                </a:solidFill>
                <a:latin typeface="Built Titling Sb" panose="020B0706030202080204" pitchFamily="34" charset="0"/>
              </a:rPr>
              <a:t>Mental agility</a:t>
            </a:r>
            <a:endParaRPr lang="en-NZ" sz="4800" dirty="0">
              <a:solidFill>
                <a:schemeClr val="bg1"/>
              </a:solidFill>
              <a:latin typeface="Built Titling Sb" panose="020B0706030202080204" pitchFamily="34" charset="0"/>
            </a:endParaRPr>
          </a:p>
        </p:txBody>
      </p:sp>
      <p:sp>
        <p:nvSpPr>
          <p:cNvPr id="2" name="TextBox 1">
            <a:extLst>
              <a:ext uri="{FF2B5EF4-FFF2-40B4-BE49-F238E27FC236}">
                <a16:creationId xmlns:a16="http://schemas.microsoft.com/office/drawing/2014/main" id="{03AF4A20-DF47-AEF4-6641-EA6E2F028E44}"/>
              </a:ext>
            </a:extLst>
          </p:cNvPr>
          <p:cNvSpPr txBox="1"/>
          <p:nvPr/>
        </p:nvSpPr>
        <p:spPr>
          <a:xfrm>
            <a:off x="1277890" y="3194932"/>
            <a:ext cx="7314906" cy="369332"/>
          </a:xfrm>
          <a:prstGeom prst="rect">
            <a:avLst/>
          </a:prstGeom>
          <a:noFill/>
        </p:spPr>
        <p:txBody>
          <a:bodyPr wrap="square">
            <a:spAutoFit/>
          </a:bodyPr>
          <a:lstStyle/>
          <a:p>
            <a:r>
              <a:rPr lang="en-NZ" dirty="0"/>
              <a:t>Average scores for each volunteer</a:t>
            </a:r>
          </a:p>
        </p:txBody>
      </p:sp>
    </p:spTree>
    <p:extLst>
      <p:ext uri="{BB962C8B-B14F-4D97-AF65-F5344CB8AC3E}">
        <p14:creationId xmlns:p14="http://schemas.microsoft.com/office/powerpoint/2010/main" val="2834914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EFFFB-6ACB-1020-4686-046373A06808}"/>
            </a:ext>
          </a:extLst>
        </p:cNvPr>
        <p:cNvGrpSpPr/>
        <p:nvPr/>
      </p:nvGrpSpPr>
      <p:grpSpPr>
        <a:xfrm>
          <a:off x="0" y="0"/>
          <a:ext cx="0" cy="0"/>
          <a:chOff x="0" y="0"/>
          <a:chExt cx="0" cy="0"/>
        </a:xfrm>
      </p:grpSpPr>
      <p:grpSp>
        <p:nvGrpSpPr>
          <p:cNvPr id="63" name="Group 62">
            <a:extLst>
              <a:ext uri="{FF2B5EF4-FFF2-40B4-BE49-F238E27FC236}">
                <a16:creationId xmlns:a16="http://schemas.microsoft.com/office/drawing/2014/main" id="{DA9D4EE2-EC8F-6D5D-A7BB-2ACFF2CC7F82}"/>
              </a:ext>
            </a:extLst>
          </p:cNvPr>
          <p:cNvGrpSpPr/>
          <p:nvPr/>
        </p:nvGrpSpPr>
        <p:grpSpPr>
          <a:xfrm>
            <a:off x="491667" y="2941064"/>
            <a:ext cx="329860" cy="329860"/>
            <a:chOff x="1240585" y="3446371"/>
            <a:chExt cx="655613" cy="655613"/>
          </a:xfrm>
        </p:grpSpPr>
        <p:grpSp>
          <p:nvGrpSpPr>
            <p:cNvPr id="54" name="Group 11">
              <a:extLst>
                <a:ext uri="{FF2B5EF4-FFF2-40B4-BE49-F238E27FC236}">
                  <a16:creationId xmlns:a16="http://schemas.microsoft.com/office/drawing/2014/main" id="{6C7659EF-3512-5A95-336B-CC81AE6BC8C7}"/>
                </a:ext>
              </a:extLst>
            </p:cNvPr>
            <p:cNvGrpSpPr/>
            <p:nvPr/>
          </p:nvGrpSpPr>
          <p:grpSpPr>
            <a:xfrm>
              <a:off x="1240585" y="3446371"/>
              <a:ext cx="655613" cy="655613"/>
              <a:chOff x="156752" y="78376"/>
              <a:chExt cx="6350000" cy="6350000"/>
            </a:xfrm>
            <a:solidFill>
              <a:srgbClr val="EC008C">
                <a:alpha val="84706"/>
              </a:srgbClr>
            </a:solidFill>
          </p:grpSpPr>
          <p:sp>
            <p:nvSpPr>
              <p:cNvPr id="56" name="Freeform 12">
                <a:extLst>
                  <a:ext uri="{FF2B5EF4-FFF2-40B4-BE49-F238E27FC236}">
                    <a16:creationId xmlns:a16="http://schemas.microsoft.com/office/drawing/2014/main" id="{1BD1D700-CDCF-403E-BA10-EFE996D1AEC4}"/>
                  </a:ext>
                </a:extLst>
              </p:cNvPr>
              <p:cNvSpPr/>
              <p:nvPr/>
            </p:nvSpPr>
            <p:spPr>
              <a:xfrm>
                <a:off x="156752" y="78376"/>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82B7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sp>
          <p:nvSpPr>
            <p:cNvPr id="36" name="Freeform 19">
              <a:extLst>
                <a:ext uri="{FF2B5EF4-FFF2-40B4-BE49-F238E27FC236}">
                  <a16:creationId xmlns:a16="http://schemas.microsoft.com/office/drawing/2014/main" id="{0EC43761-C5B9-B909-B0BC-2A4CFC60A97C}"/>
                </a:ext>
              </a:extLst>
            </p:cNvPr>
            <p:cNvSpPr/>
            <p:nvPr/>
          </p:nvSpPr>
          <p:spPr>
            <a:xfrm>
              <a:off x="1385512" y="3591298"/>
              <a:ext cx="365760" cy="365760"/>
            </a:xfrm>
            <a:custGeom>
              <a:avLst/>
              <a:gdLst/>
              <a:ahLst/>
              <a:cxnLst/>
              <a:rect l="l" t="t" r="r" b="b"/>
              <a:pathLst>
                <a:path w="828178" h="799568">
                  <a:moveTo>
                    <a:pt x="0" y="0"/>
                  </a:moveTo>
                  <a:lnTo>
                    <a:pt x="828178" y="0"/>
                  </a:lnTo>
                  <a:lnTo>
                    <a:pt x="828178" y="799568"/>
                  </a:lnTo>
                  <a:lnTo>
                    <a:pt x="0" y="7995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endParaRPr>
            </a:p>
          </p:txBody>
        </p:sp>
      </p:grpSp>
      <p:grpSp>
        <p:nvGrpSpPr>
          <p:cNvPr id="52" name="Group 51">
            <a:extLst>
              <a:ext uri="{FF2B5EF4-FFF2-40B4-BE49-F238E27FC236}">
                <a16:creationId xmlns:a16="http://schemas.microsoft.com/office/drawing/2014/main" id="{E50A6C49-F3D3-798C-BD84-6B6AA8904E56}"/>
              </a:ext>
            </a:extLst>
          </p:cNvPr>
          <p:cNvGrpSpPr/>
          <p:nvPr/>
        </p:nvGrpSpPr>
        <p:grpSpPr>
          <a:xfrm>
            <a:off x="493976" y="2065608"/>
            <a:ext cx="329860" cy="329860"/>
            <a:chOff x="1113735" y="2076817"/>
            <a:chExt cx="655613" cy="655613"/>
          </a:xfrm>
          <a:effectLst>
            <a:outerShdw blurRad="50800" dist="38100" dir="2700000" algn="tl" rotWithShape="0">
              <a:prstClr val="black">
                <a:alpha val="40000"/>
              </a:prstClr>
            </a:outerShdw>
          </a:effectLst>
        </p:grpSpPr>
        <p:grpSp>
          <p:nvGrpSpPr>
            <p:cNvPr id="50" name="Group 11">
              <a:extLst>
                <a:ext uri="{FF2B5EF4-FFF2-40B4-BE49-F238E27FC236}">
                  <a16:creationId xmlns:a16="http://schemas.microsoft.com/office/drawing/2014/main" id="{588FC220-EDC7-745A-ADFB-0B3A62AF0BD4}"/>
                </a:ext>
              </a:extLst>
            </p:cNvPr>
            <p:cNvGrpSpPr/>
            <p:nvPr/>
          </p:nvGrpSpPr>
          <p:grpSpPr>
            <a:xfrm>
              <a:off x="1113735" y="2076817"/>
              <a:ext cx="655613" cy="655613"/>
              <a:chOff x="156752" y="78376"/>
              <a:chExt cx="6350000" cy="6350000"/>
            </a:xfrm>
            <a:solidFill>
              <a:srgbClr val="EC008C">
                <a:alpha val="84706"/>
              </a:srgbClr>
            </a:solidFill>
          </p:grpSpPr>
          <p:sp>
            <p:nvSpPr>
              <p:cNvPr id="51" name="Freeform 12">
                <a:extLst>
                  <a:ext uri="{FF2B5EF4-FFF2-40B4-BE49-F238E27FC236}">
                    <a16:creationId xmlns:a16="http://schemas.microsoft.com/office/drawing/2014/main" id="{1FEA80C9-463F-C6AF-84A2-5C9D243522F6}"/>
                  </a:ext>
                </a:extLst>
              </p:cNvPr>
              <p:cNvSpPr/>
              <p:nvPr/>
            </p:nvSpPr>
            <p:spPr>
              <a:xfrm>
                <a:off x="156752" y="78376"/>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82B7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sp>
          <p:nvSpPr>
            <p:cNvPr id="43" name="Freeform 26">
              <a:extLst>
                <a:ext uri="{FF2B5EF4-FFF2-40B4-BE49-F238E27FC236}">
                  <a16:creationId xmlns:a16="http://schemas.microsoft.com/office/drawing/2014/main" id="{13F61132-706C-D6DD-A898-2B6BA5ABE301}"/>
                </a:ext>
              </a:extLst>
            </p:cNvPr>
            <p:cNvSpPr/>
            <p:nvPr/>
          </p:nvSpPr>
          <p:spPr>
            <a:xfrm>
              <a:off x="1247307" y="2216135"/>
              <a:ext cx="382015" cy="382015"/>
            </a:xfrm>
            <a:custGeom>
              <a:avLst/>
              <a:gdLst/>
              <a:ahLst/>
              <a:cxnLst/>
              <a:rect l="l" t="t" r="r" b="b"/>
              <a:pathLst>
                <a:path w="573022" h="573022">
                  <a:moveTo>
                    <a:pt x="0" y="0"/>
                  </a:moveTo>
                  <a:lnTo>
                    <a:pt x="573022" y="0"/>
                  </a:lnTo>
                  <a:lnTo>
                    <a:pt x="573022" y="573022"/>
                  </a:lnTo>
                  <a:lnTo>
                    <a:pt x="0" y="57302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grpSp>
        <p:nvGrpSpPr>
          <p:cNvPr id="66" name="Group 65">
            <a:extLst>
              <a:ext uri="{FF2B5EF4-FFF2-40B4-BE49-F238E27FC236}">
                <a16:creationId xmlns:a16="http://schemas.microsoft.com/office/drawing/2014/main" id="{DB11B577-43BD-8127-3780-F1C37A75F7EC}"/>
              </a:ext>
            </a:extLst>
          </p:cNvPr>
          <p:cNvGrpSpPr/>
          <p:nvPr/>
        </p:nvGrpSpPr>
        <p:grpSpPr>
          <a:xfrm>
            <a:off x="490635" y="4590604"/>
            <a:ext cx="329860" cy="329860"/>
            <a:chOff x="1916759" y="3957058"/>
            <a:chExt cx="655613" cy="655613"/>
          </a:xfrm>
        </p:grpSpPr>
        <p:grpSp>
          <p:nvGrpSpPr>
            <p:cNvPr id="59" name="Group 11">
              <a:extLst>
                <a:ext uri="{FF2B5EF4-FFF2-40B4-BE49-F238E27FC236}">
                  <a16:creationId xmlns:a16="http://schemas.microsoft.com/office/drawing/2014/main" id="{92F28772-BA80-EDC1-39B0-CDB5DBEB6AAF}"/>
                </a:ext>
              </a:extLst>
            </p:cNvPr>
            <p:cNvGrpSpPr/>
            <p:nvPr/>
          </p:nvGrpSpPr>
          <p:grpSpPr>
            <a:xfrm>
              <a:off x="1916759" y="3957058"/>
              <a:ext cx="655613" cy="655613"/>
              <a:chOff x="156752" y="78376"/>
              <a:chExt cx="6350000" cy="6350000"/>
            </a:xfrm>
            <a:solidFill>
              <a:srgbClr val="EC008C">
                <a:alpha val="84706"/>
              </a:srgbClr>
            </a:solidFill>
          </p:grpSpPr>
          <p:sp>
            <p:nvSpPr>
              <p:cNvPr id="60" name="Freeform 12">
                <a:extLst>
                  <a:ext uri="{FF2B5EF4-FFF2-40B4-BE49-F238E27FC236}">
                    <a16:creationId xmlns:a16="http://schemas.microsoft.com/office/drawing/2014/main" id="{92FD7E1C-E449-2423-CC11-3D80AD84BF1A}"/>
                  </a:ext>
                </a:extLst>
              </p:cNvPr>
              <p:cNvSpPr/>
              <p:nvPr/>
            </p:nvSpPr>
            <p:spPr>
              <a:xfrm>
                <a:off x="156752" y="78376"/>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82B7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sp>
          <p:nvSpPr>
            <p:cNvPr id="44" name="Freeform 56">
              <a:extLst>
                <a:ext uri="{FF2B5EF4-FFF2-40B4-BE49-F238E27FC236}">
                  <a16:creationId xmlns:a16="http://schemas.microsoft.com/office/drawing/2014/main" id="{474BA0AB-424C-EC1A-B5DE-0B1D7345E2D3}"/>
                </a:ext>
              </a:extLst>
            </p:cNvPr>
            <p:cNvSpPr/>
            <p:nvPr/>
          </p:nvSpPr>
          <p:spPr>
            <a:xfrm>
              <a:off x="2041365" y="4067554"/>
              <a:ext cx="406400" cy="443547"/>
            </a:xfrm>
            <a:custGeom>
              <a:avLst/>
              <a:gdLst/>
              <a:ahLst/>
              <a:cxnLst/>
              <a:rect l="l" t="t" r="r" b="b"/>
              <a:pathLst>
                <a:path w="609600" h="665321">
                  <a:moveTo>
                    <a:pt x="0" y="0"/>
                  </a:moveTo>
                  <a:lnTo>
                    <a:pt x="609600" y="0"/>
                  </a:lnTo>
                  <a:lnTo>
                    <a:pt x="609600" y="665321"/>
                  </a:lnTo>
                  <a:lnTo>
                    <a:pt x="0" y="665321"/>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endParaRPr>
            </a:p>
          </p:txBody>
        </p:sp>
      </p:grpSp>
      <p:grpSp>
        <p:nvGrpSpPr>
          <p:cNvPr id="65" name="Group 64">
            <a:extLst>
              <a:ext uri="{FF2B5EF4-FFF2-40B4-BE49-F238E27FC236}">
                <a16:creationId xmlns:a16="http://schemas.microsoft.com/office/drawing/2014/main" id="{14B83C1A-B225-199E-CC00-717EAD6861B1}"/>
              </a:ext>
            </a:extLst>
          </p:cNvPr>
          <p:cNvGrpSpPr/>
          <p:nvPr/>
        </p:nvGrpSpPr>
        <p:grpSpPr>
          <a:xfrm>
            <a:off x="498959" y="5140720"/>
            <a:ext cx="329860" cy="329860"/>
            <a:chOff x="2119958" y="4968910"/>
            <a:chExt cx="655613" cy="655613"/>
          </a:xfrm>
        </p:grpSpPr>
        <p:grpSp>
          <p:nvGrpSpPr>
            <p:cNvPr id="61" name="Group 11">
              <a:extLst>
                <a:ext uri="{FF2B5EF4-FFF2-40B4-BE49-F238E27FC236}">
                  <a16:creationId xmlns:a16="http://schemas.microsoft.com/office/drawing/2014/main" id="{EDBC100D-B728-A6E4-DE53-A62E7B50AB5A}"/>
                </a:ext>
              </a:extLst>
            </p:cNvPr>
            <p:cNvGrpSpPr/>
            <p:nvPr/>
          </p:nvGrpSpPr>
          <p:grpSpPr>
            <a:xfrm>
              <a:off x="2119958" y="4968910"/>
              <a:ext cx="655613" cy="655613"/>
              <a:chOff x="156752" y="78376"/>
              <a:chExt cx="6350000" cy="6350000"/>
            </a:xfrm>
            <a:solidFill>
              <a:srgbClr val="EC008C">
                <a:alpha val="84706"/>
              </a:srgbClr>
            </a:solidFill>
          </p:grpSpPr>
          <p:sp>
            <p:nvSpPr>
              <p:cNvPr id="62" name="Freeform 12">
                <a:extLst>
                  <a:ext uri="{FF2B5EF4-FFF2-40B4-BE49-F238E27FC236}">
                    <a16:creationId xmlns:a16="http://schemas.microsoft.com/office/drawing/2014/main" id="{7A955D63-BF0D-2407-5874-9A2713603911}"/>
                  </a:ext>
                </a:extLst>
              </p:cNvPr>
              <p:cNvSpPr/>
              <p:nvPr/>
            </p:nvSpPr>
            <p:spPr>
              <a:xfrm>
                <a:off x="156752" y="78376"/>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82B7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sp>
          <p:nvSpPr>
            <p:cNvPr id="47" name="Freeform 58">
              <a:extLst>
                <a:ext uri="{FF2B5EF4-FFF2-40B4-BE49-F238E27FC236}">
                  <a16:creationId xmlns:a16="http://schemas.microsoft.com/office/drawing/2014/main" id="{E60CB7B6-C123-ABD5-DBDF-85F25C7B64E7}"/>
                </a:ext>
              </a:extLst>
            </p:cNvPr>
            <p:cNvSpPr/>
            <p:nvPr/>
          </p:nvSpPr>
          <p:spPr>
            <a:xfrm>
              <a:off x="2244565" y="5093516"/>
              <a:ext cx="406400" cy="406400"/>
            </a:xfrm>
            <a:custGeom>
              <a:avLst/>
              <a:gdLst/>
              <a:ahLst/>
              <a:cxnLst/>
              <a:rect l="l" t="t" r="r" b="b"/>
              <a:pathLst>
                <a:path w="609600" h="609600">
                  <a:moveTo>
                    <a:pt x="0" y="0"/>
                  </a:moveTo>
                  <a:lnTo>
                    <a:pt x="609600" y="0"/>
                  </a:lnTo>
                  <a:lnTo>
                    <a:pt x="609600" y="609600"/>
                  </a:lnTo>
                  <a:lnTo>
                    <a:pt x="0" y="60960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endParaRPr>
            </a:p>
          </p:txBody>
        </p:sp>
      </p:grpSp>
      <p:grpSp>
        <p:nvGrpSpPr>
          <p:cNvPr id="64" name="Group 63">
            <a:extLst>
              <a:ext uri="{FF2B5EF4-FFF2-40B4-BE49-F238E27FC236}">
                <a16:creationId xmlns:a16="http://schemas.microsoft.com/office/drawing/2014/main" id="{EA61AB9E-389F-467D-C084-8C098AD4FF75}"/>
              </a:ext>
            </a:extLst>
          </p:cNvPr>
          <p:cNvGrpSpPr/>
          <p:nvPr/>
        </p:nvGrpSpPr>
        <p:grpSpPr>
          <a:xfrm>
            <a:off x="490635" y="3570969"/>
            <a:ext cx="329860" cy="329860"/>
            <a:chOff x="1240585" y="4344336"/>
            <a:chExt cx="655613" cy="655613"/>
          </a:xfrm>
        </p:grpSpPr>
        <p:grpSp>
          <p:nvGrpSpPr>
            <p:cNvPr id="57" name="Group 11">
              <a:extLst>
                <a:ext uri="{FF2B5EF4-FFF2-40B4-BE49-F238E27FC236}">
                  <a16:creationId xmlns:a16="http://schemas.microsoft.com/office/drawing/2014/main" id="{EDFE734B-69DD-6862-CF57-7AF6651D5702}"/>
                </a:ext>
              </a:extLst>
            </p:cNvPr>
            <p:cNvGrpSpPr/>
            <p:nvPr/>
          </p:nvGrpSpPr>
          <p:grpSpPr>
            <a:xfrm>
              <a:off x="1240585" y="4344336"/>
              <a:ext cx="655613" cy="655613"/>
              <a:chOff x="156752" y="78376"/>
              <a:chExt cx="6350000" cy="6350000"/>
            </a:xfrm>
            <a:solidFill>
              <a:srgbClr val="EC008C">
                <a:alpha val="84706"/>
              </a:srgbClr>
            </a:solidFill>
          </p:grpSpPr>
          <p:sp>
            <p:nvSpPr>
              <p:cNvPr id="58" name="Freeform 12">
                <a:extLst>
                  <a:ext uri="{FF2B5EF4-FFF2-40B4-BE49-F238E27FC236}">
                    <a16:creationId xmlns:a16="http://schemas.microsoft.com/office/drawing/2014/main" id="{027F6091-2BA8-7A98-1CE9-5F1010AF6A00}"/>
                  </a:ext>
                </a:extLst>
              </p:cNvPr>
              <p:cNvSpPr/>
              <p:nvPr/>
            </p:nvSpPr>
            <p:spPr>
              <a:xfrm>
                <a:off x="156752" y="78376"/>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82B7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sp>
          <p:nvSpPr>
            <p:cNvPr id="34" name="Freeform 62">
              <a:extLst>
                <a:ext uri="{FF2B5EF4-FFF2-40B4-BE49-F238E27FC236}">
                  <a16:creationId xmlns:a16="http://schemas.microsoft.com/office/drawing/2014/main" id="{390C5A30-922F-B2C2-1AE8-F2A8BF00373B}"/>
                </a:ext>
              </a:extLst>
            </p:cNvPr>
            <p:cNvSpPr/>
            <p:nvPr/>
          </p:nvSpPr>
          <p:spPr>
            <a:xfrm>
              <a:off x="1353133" y="4457609"/>
              <a:ext cx="406400" cy="406400"/>
            </a:xfrm>
            <a:custGeom>
              <a:avLst/>
              <a:gdLst/>
              <a:ahLst/>
              <a:cxnLst/>
              <a:rect l="l" t="t" r="r" b="b"/>
              <a:pathLst>
                <a:path w="609600" h="609600">
                  <a:moveTo>
                    <a:pt x="0" y="0"/>
                  </a:moveTo>
                  <a:lnTo>
                    <a:pt x="609600" y="0"/>
                  </a:lnTo>
                  <a:lnTo>
                    <a:pt x="609600" y="609600"/>
                  </a:lnTo>
                  <a:lnTo>
                    <a:pt x="0" y="609600"/>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endParaRPr>
            </a:p>
          </p:txBody>
        </p:sp>
      </p:grpSp>
      <p:sp>
        <p:nvSpPr>
          <p:cNvPr id="68" name="TextBox 67">
            <a:extLst>
              <a:ext uri="{FF2B5EF4-FFF2-40B4-BE49-F238E27FC236}">
                <a16:creationId xmlns:a16="http://schemas.microsoft.com/office/drawing/2014/main" id="{B44293B7-B91A-E1D7-4E51-7381D4D235D4}"/>
              </a:ext>
            </a:extLst>
          </p:cNvPr>
          <p:cNvSpPr txBox="1"/>
          <p:nvPr/>
        </p:nvSpPr>
        <p:spPr>
          <a:xfrm>
            <a:off x="895675" y="1980826"/>
            <a:ext cx="7000700" cy="501675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000" b="0" i="0" u="none" strike="noStrike" kern="1200" cap="none" spc="0" normalizeH="0" baseline="0" noProof="0" dirty="0">
                <a:ln>
                  <a:noFill/>
                </a:ln>
                <a:solidFill>
                  <a:prstClr val="black"/>
                </a:solidFill>
                <a:effectLst/>
                <a:uLnTx/>
                <a:uFillTx/>
                <a:latin typeface="Gotham-Book" charset="0"/>
                <a:ea typeface="+mn-ea"/>
                <a:cs typeface="+mn-cs"/>
              </a:rPr>
              <a:t>Multi-pathway approach</a:t>
            </a:r>
            <a:br>
              <a:rPr kumimoji="0" lang="en-NZ" sz="2000" b="0" i="0" u="none" strike="noStrike" kern="1200" cap="none" spc="0" normalizeH="0" baseline="0" noProof="0" dirty="0">
                <a:ln>
                  <a:noFill/>
                </a:ln>
                <a:solidFill>
                  <a:prstClr val="black"/>
                </a:solidFill>
                <a:effectLst/>
                <a:uLnTx/>
                <a:uFillTx/>
                <a:latin typeface="Gotham-Book" charset="0"/>
                <a:ea typeface="+mn-ea"/>
                <a:cs typeface="+mn-cs"/>
              </a:rPr>
            </a:br>
            <a:br>
              <a:rPr kumimoji="0" lang="en-NZ" sz="2000" b="0" i="0" u="none" strike="noStrike" kern="1200" cap="none" spc="0" normalizeH="0" baseline="0" noProof="0" dirty="0">
                <a:ln>
                  <a:noFill/>
                </a:ln>
                <a:solidFill>
                  <a:prstClr val="black"/>
                </a:solidFill>
                <a:effectLst/>
                <a:uLnTx/>
                <a:uFillTx/>
                <a:latin typeface="Gotham-Book" charset="0"/>
                <a:ea typeface="+mn-ea"/>
                <a:cs typeface="+mn-cs"/>
              </a:rPr>
            </a:br>
            <a:r>
              <a:rPr kumimoji="0" lang="en-NZ" sz="2000" b="0" i="0" u="none" strike="noStrike" kern="1200" cap="none" spc="0" normalizeH="0" baseline="0" noProof="0" dirty="0">
                <a:ln>
                  <a:noFill/>
                </a:ln>
                <a:solidFill>
                  <a:prstClr val="black"/>
                </a:solidFill>
                <a:effectLst/>
                <a:uLnTx/>
                <a:uFillTx/>
                <a:latin typeface="Gotham-Book" charset="0"/>
                <a:ea typeface="+mn-ea"/>
                <a:cs typeface="+mn-cs"/>
              </a:rPr>
              <a:t>Whole-fruit powder that preserves the polyphenolic matrix including</a:t>
            </a:r>
            <a:br>
              <a:rPr kumimoji="0" lang="en-NZ" sz="2000" b="0" i="0" u="none" strike="noStrike" kern="1200" cap="none" spc="0" normalizeH="0" baseline="0" noProof="0" dirty="0">
                <a:ln>
                  <a:noFill/>
                </a:ln>
                <a:solidFill>
                  <a:prstClr val="black"/>
                </a:solidFill>
                <a:effectLst/>
                <a:uLnTx/>
                <a:uFillTx/>
                <a:latin typeface="Gotham-Book" charset="0"/>
                <a:ea typeface="+mn-ea"/>
                <a:cs typeface="+mn-cs"/>
              </a:rPr>
            </a:br>
            <a:br>
              <a:rPr kumimoji="0" lang="en-NZ" sz="2000" b="0" i="0" u="none" strike="noStrike" kern="1200" cap="none" spc="0" normalizeH="0" baseline="0" noProof="0" dirty="0">
                <a:ln>
                  <a:noFill/>
                </a:ln>
                <a:solidFill>
                  <a:prstClr val="black"/>
                </a:solidFill>
                <a:effectLst/>
                <a:uLnTx/>
                <a:uFillTx/>
                <a:latin typeface="Gotham-Book" charset="0"/>
                <a:ea typeface="+mn-ea"/>
                <a:cs typeface="+mn-cs"/>
              </a:rPr>
            </a:br>
            <a:r>
              <a:rPr kumimoji="0" lang="en-PH" sz="2000" b="0" i="0" u="none" strike="noStrike" kern="1200" cap="none" spc="0" normalizeH="0" baseline="0" noProof="0" dirty="0">
                <a:ln>
                  <a:noFill/>
                </a:ln>
                <a:solidFill>
                  <a:prstClr val="black"/>
                </a:solidFill>
                <a:effectLst/>
                <a:uLnTx/>
                <a:uFillTx/>
                <a:latin typeface="Gotham-Book" charset="0"/>
                <a:ea typeface="+mn-ea"/>
                <a:cs typeface="+mn-cs"/>
              </a:rPr>
              <a:t>Non-GMO, gluten free, vegan, Kosher, GRAS, low FODMAP, allergen free.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2000" b="1" i="0" u="none" strike="noStrike" kern="1200" cap="none" spc="0" normalizeH="0" baseline="0" noProof="0" dirty="0">
              <a:ln>
                <a:noFill/>
              </a:ln>
              <a:solidFill>
                <a:prstClr val="black"/>
              </a:solidFill>
              <a:effectLst/>
              <a:uLnTx/>
              <a:uFillTx/>
              <a:latin typeface="Gotham-Book"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000" b="0" i="0" u="none" strike="noStrike" kern="1200" cap="none" spc="0" normalizeH="0" baseline="0" noProof="0" dirty="0">
                <a:ln>
                  <a:noFill/>
                </a:ln>
                <a:solidFill>
                  <a:prstClr val="black"/>
                </a:solidFill>
                <a:effectLst/>
                <a:uLnTx/>
                <a:uFillTx/>
                <a:latin typeface="Gotham-Book" charset="0"/>
                <a:ea typeface="+mn-ea"/>
                <a:cs typeface="+mn-cs"/>
              </a:rPr>
              <a:t>Low Dose (300mg)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2000" b="0" i="0" u="none" strike="noStrike" kern="1200" cap="none" spc="0" normalizeH="0" baseline="0" noProof="0" dirty="0">
              <a:ln>
                <a:noFill/>
              </a:ln>
              <a:solidFill>
                <a:prstClr val="black"/>
              </a:solidFill>
              <a:effectLst/>
              <a:uLnTx/>
              <a:uFillTx/>
              <a:latin typeface="Gotham-Book"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000" b="0" i="0" u="none" strike="noStrike" kern="1200" cap="none" spc="0" normalizeH="0" baseline="0" noProof="0" dirty="0">
                <a:ln>
                  <a:noFill/>
                </a:ln>
                <a:solidFill>
                  <a:prstClr val="black"/>
                </a:solidFill>
                <a:effectLst/>
                <a:uLnTx/>
                <a:uFillTx/>
                <a:latin typeface="Gotham-Book" charset="0"/>
                <a:ea typeface="+mn-ea"/>
                <a:cs typeface="+mn-cs"/>
              </a:rPr>
              <a:t>Formulation flexibility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2000" b="0" i="0" u="none" strike="noStrike" kern="1200" cap="none" spc="0" normalizeH="0" baseline="0" noProof="0" dirty="0">
              <a:ln>
                <a:noFill/>
              </a:ln>
              <a:solidFill>
                <a:prstClr val="black"/>
              </a:solidFill>
              <a:effectLst/>
              <a:uLnTx/>
              <a:uFillTx/>
              <a:latin typeface="Gotham-Book"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000" b="0" i="0" u="none" strike="noStrike" kern="1200" cap="none" spc="0" normalizeH="0" baseline="0" noProof="0" dirty="0">
                <a:ln>
                  <a:noFill/>
                </a:ln>
                <a:solidFill>
                  <a:prstClr val="black"/>
                </a:solidFill>
                <a:effectLst/>
                <a:uLnTx/>
                <a:uFillTx/>
                <a:latin typeface="Gotham-Book" charset="0"/>
                <a:ea typeface="+mn-ea"/>
                <a:cs typeface="+mn-cs"/>
              </a:rPr>
              <a:t>Suitable for dietary supplement and functional food formats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2000" b="0" i="0" u="none" strike="noStrike" kern="1200" cap="none" spc="0" normalizeH="0" baseline="0" noProof="0" dirty="0">
              <a:ln>
                <a:noFill/>
              </a:ln>
              <a:solidFill>
                <a:prstClr val="black"/>
              </a:solidFill>
              <a:effectLst/>
              <a:uLnTx/>
              <a:uFillTx/>
              <a:latin typeface="Gotham-Book"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2000" b="0" i="0" u="none" strike="noStrike" kern="1200" cap="none" spc="0" normalizeH="0" baseline="0" noProof="0" dirty="0">
              <a:ln>
                <a:noFill/>
              </a:ln>
              <a:solidFill>
                <a:prstClr val="black"/>
              </a:solidFill>
              <a:effectLst/>
              <a:uLnTx/>
              <a:uFillTx/>
              <a:latin typeface="Gotham-Book" charset="0"/>
              <a:ea typeface="+mn-ea"/>
              <a:cs typeface="+mn-cs"/>
            </a:endParaRPr>
          </a:p>
        </p:txBody>
      </p:sp>
      <p:grpSp>
        <p:nvGrpSpPr>
          <p:cNvPr id="6" name="Group 5">
            <a:extLst>
              <a:ext uri="{FF2B5EF4-FFF2-40B4-BE49-F238E27FC236}">
                <a16:creationId xmlns:a16="http://schemas.microsoft.com/office/drawing/2014/main" id="{B27A4076-D084-6753-EAE2-925D5D9C97EF}"/>
              </a:ext>
            </a:extLst>
          </p:cNvPr>
          <p:cNvGrpSpPr/>
          <p:nvPr/>
        </p:nvGrpSpPr>
        <p:grpSpPr>
          <a:xfrm>
            <a:off x="497163" y="5681797"/>
            <a:ext cx="329860" cy="329860"/>
            <a:chOff x="2119958" y="4968910"/>
            <a:chExt cx="655613" cy="655613"/>
          </a:xfrm>
        </p:grpSpPr>
        <p:grpSp>
          <p:nvGrpSpPr>
            <p:cNvPr id="9" name="Group 11">
              <a:extLst>
                <a:ext uri="{FF2B5EF4-FFF2-40B4-BE49-F238E27FC236}">
                  <a16:creationId xmlns:a16="http://schemas.microsoft.com/office/drawing/2014/main" id="{F81E14C6-B933-7C2E-8541-2E8072D01ACA}"/>
                </a:ext>
              </a:extLst>
            </p:cNvPr>
            <p:cNvGrpSpPr/>
            <p:nvPr/>
          </p:nvGrpSpPr>
          <p:grpSpPr>
            <a:xfrm>
              <a:off x="2119958" y="4968910"/>
              <a:ext cx="655613" cy="655613"/>
              <a:chOff x="156752" y="78376"/>
              <a:chExt cx="6350000" cy="6350000"/>
            </a:xfrm>
            <a:solidFill>
              <a:srgbClr val="EC008C">
                <a:alpha val="84706"/>
              </a:srgbClr>
            </a:solidFill>
          </p:grpSpPr>
          <p:sp>
            <p:nvSpPr>
              <p:cNvPr id="11" name="Freeform 12">
                <a:extLst>
                  <a:ext uri="{FF2B5EF4-FFF2-40B4-BE49-F238E27FC236}">
                    <a16:creationId xmlns:a16="http://schemas.microsoft.com/office/drawing/2014/main" id="{FFC9285A-89D8-3F83-EE6C-1F109A1B2B74}"/>
                  </a:ext>
                </a:extLst>
              </p:cNvPr>
              <p:cNvSpPr/>
              <p:nvPr/>
            </p:nvSpPr>
            <p:spPr>
              <a:xfrm>
                <a:off x="156752" y="78376"/>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582B7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PH"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grpSp>
        <p:sp>
          <p:nvSpPr>
            <p:cNvPr id="10" name="Freeform 58">
              <a:extLst>
                <a:ext uri="{FF2B5EF4-FFF2-40B4-BE49-F238E27FC236}">
                  <a16:creationId xmlns:a16="http://schemas.microsoft.com/office/drawing/2014/main" id="{F9BD9965-B722-28A7-47B2-53E56FDCDF21}"/>
                </a:ext>
              </a:extLst>
            </p:cNvPr>
            <p:cNvSpPr/>
            <p:nvPr/>
          </p:nvSpPr>
          <p:spPr>
            <a:xfrm>
              <a:off x="2244565" y="5093516"/>
              <a:ext cx="406400" cy="406400"/>
            </a:xfrm>
            <a:custGeom>
              <a:avLst/>
              <a:gdLst/>
              <a:ahLst/>
              <a:cxnLst/>
              <a:rect l="l" t="t" r="r" b="b"/>
              <a:pathLst>
                <a:path w="609600" h="609600">
                  <a:moveTo>
                    <a:pt x="0" y="0"/>
                  </a:moveTo>
                  <a:lnTo>
                    <a:pt x="609600" y="0"/>
                  </a:lnTo>
                  <a:lnTo>
                    <a:pt x="609600" y="609600"/>
                  </a:lnTo>
                  <a:lnTo>
                    <a:pt x="0" y="60960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a:ln>
                  <a:noFill/>
                </a:ln>
                <a:solidFill>
                  <a:prstClr val="black"/>
                </a:solidFill>
                <a:effectLst/>
                <a:uLnTx/>
                <a:uFillTx/>
                <a:latin typeface="Segoe UI" panose="020B0502040204020203" pitchFamily="34" charset="0"/>
                <a:ea typeface="+mn-ea"/>
                <a:cs typeface="Segoe UI" panose="020B0502040204020203" pitchFamily="34" charset="0"/>
              </a:endParaRPr>
            </a:p>
          </p:txBody>
        </p:sp>
      </p:grpSp>
      <p:sp>
        <p:nvSpPr>
          <p:cNvPr id="4" name="Rectangle 3">
            <a:extLst>
              <a:ext uri="{FF2B5EF4-FFF2-40B4-BE49-F238E27FC236}">
                <a16:creationId xmlns:a16="http://schemas.microsoft.com/office/drawing/2014/main" id="{EA9CDF79-6BEC-3A02-6FA8-7D84F6DE71C8}"/>
              </a:ext>
            </a:extLst>
          </p:cNvPr>
          <p:cNvSpPr/>
          <p:nvPr/>
        </p:nvSpPr>
        <p:spPr>
          <a:xfrm>
            <a:off x="0" y="0"/>
            <a:ext cx="1103586" cy="110198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E444D48A-AF9F-9698-9277-0459F4B31184}"/>
              </a:ext>
            </a:extLst>
          </p:cNvPr>
          <p:cNvSpPr/>
          <p:nvPr/>
        </p:nvSpPr>
        <p:spPr>
          <a:xfrm>
            <a:off x="11540359" y="5429253"/>
            <a:ext cx="651641" cy="114742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15" name="Picture 14">
            <a:extLst>
              <a:ext uri="{FF2B5EF4-FFF2-40B4-BE49-F238E27FC236}">
                <a16:creationId xmlns:a16="http://schemas.microsoft.com/office/drawing/2014/main" id="{E98BFC74-C168-35D0-CB2B-83FA43AF2CC5}"/>
              </a:ext>
            </a:extLst>
          </p:cNvPr>
          <p:cNvPicPr>
            <a:picLocks noChangeAspect="1"/>
          </p:cNvPicPr>
          <p:nvPr/>
        </p:nvPicPr>
        <p:blipFill>
          <a:blip r:embed="rId8" cstate="screen">
            <a:alphaModFix amt="58000"/>
            <a:extLst>
              <a:ext uri="{28A0092B-C50C-407E-A947-70E740481C1C}">
                <a14:useLocalDpi xmlns:a14="http://schemas.microsoft.com/office/drawing/2010/main"/>
              </a:ext>
            </a:extLst>
          </a:blip>
          <a:srcRect/>
          <a:stretch>
            <a:fillRect/>
          </a:stretch>
        </p:blipFill>
        <p:spPr>
          <a:xfrm>
            <a:off x="8495865" y="85657"/>
            <a:ext cx="3847702" cy="6858000"/>
          </a:xfrm>
          <a:prstGeom prst="rect">
            <a:avLst/>
          </a:prstGeom>
          <a:effectLst>
            <a:softEdge rad="127000"/>
          </a:effectLst>
        </p:spPr>
      </p:pic>
      <p:sp>
        <p:nvSpPr>
          <p:cNvPr id="2" name="TextBox 1">
            <a:extLst>
              <a:ext uri="{FF2B5EF4-FFF2-40B4-BE49-F238E27FC236}">
                <a16:creationId xmlns:a16="http://schemas.microsoft.com/office/drawing/2014/main" id="{6C8C790F-1657-87E6-8A53-2EA0044780A0}"/>
              </a:ext>
            </a:extLst>
          </p:cNvPr>
          <p:cNvSpPr txBox="1"/>
          <p:nvPr/>
        </p:nvSpPr>
        <p:spPr>
          <a:xfrm>
            <a:off x="763295" y="1020244"/>
            <a:ext cx="1138093" cy="960582"/>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7" name="Picture 6">
            <a:extLst>
              <a:ext uri="{FF2B5EF4-FFF2-40B4-BE49-F238E27FC236}">
                <a16:creationId xmlns:a16="http://schemas.microsoft.com/office/drawing/2014/main" id="{69C4EA32-F7FC-C036-729D-E8E66E32029A}"/>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63889" y="752837"/>
            <a:ext cx="4197360" cy="762815"/>
          </a:xfrm>
          <a:prstGeom prst="rect">
            <a:avLst/>
          </a:prstGeom>
        </p:spPr>
      </p:pic>
      <p:pic>
        <p:nvPicPr>
          <p:cNvPr id="13" name="Picture 12">
            <a:extLst>
              <a:ext uri="{FF2B5EF4-FFF2-40B4-BE49-F238E27FC236}">
                <a16:creationId xmlns:a16="http://schemas.microsoft.com/office/drawing/2014/main" id="{CA83D8B7-3709-63AB-AD3E-F7AB2747D58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071641" y="2853434"/>
            <a:ext cx="1455394" cy="572938"/>
          </a:xfrm>
          <a:prstGeom prst="rect">
            <a:avLst/>
          </a:prstGeom>
        </p:spPr>
      </p:pic>
    </p:spTree>
    <p:extLst>
      <p:ext uri="{BB962C8B-B14F-4D97-AF65-F5344CB8AC3E}">
        <p14:creationId xmlns:p14="http://schemas.microsoft.com/office/powerpoint/2010/main" val="14350648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3EF3D-E79F-2380-827C-A0A75E59680B}"/>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88E77DB5-6790-D762-7D0C-D73D8189392C}"/>
              </a:ext>
            </a:extLst>
          </p:cNvPr>
          <p:cNvSpPr txBox="1"/>
          <p:nvPr/>
        </p:nvSpPr>
        <p:spPr>
          <a:xfrm>
            <a:off x="-64655" y="0"/>
            <a:ext cx="1138093" cy="960582"/>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6" name="Picture 5">
            <a:extLst>
              <a:ext uri="{FF2B5EF4-FFF2-40B4-BE49-F238E27FC236}">
                <a16:creationId xmlns:a16="http://schemas.microsoft.com/office/drawing/2014/main" id="{62459753-5EA8-F166-B1E4-D7BA8F3E0CC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42719" y="194289"/>
            <a:ext cx="1138093" cy="206661"/>
          </a:xfrm>
          <a:prstGeom prst="rect">
            <a:avLst/>
          </a:prstGeom>
        </p:spPr>
      </p:pic>
      <p:sp>
        <p:nvSpPr>
          <p:cNvPr id="12" name="Title 1">
            <a:extLst>
              <a:ext uri="{FF2B5EF4-FFF2-40B4-BE49-F238E27FC236}">
                <a16:creationId xmlns:a16="http://schemas.microsoft.com/office/drawing/2014/main" id="{605DE6A2-E76A-86A7-ED7E-6B1524ACC20F}"/>
              </a:ext>
            </a:extLst>
          </p:cNvPr>
          <p:cNvSpPr txBox="1">
            <a:spLocks/>
          </p:cNvSpPr>
          <p:nvPr/>
        </p:nvSpPr>
        <p:spPr>
          <a:xfrm>
            <a:off x="494586" y="169968"/>
            <a:ext cx="10818130" cy="2123336"/>
          </a:xfrm>
          <a:prstGeom prst="rect">
            <a:avLst/>
          </a:prstGeom>
          <a:solidFill>
            <a:schemeClr val="bg1"/>
          </a:solidFill>
        </p:spPr>
        <p:txBody>
          <a:bodyPr vert="horz" wrap="square" lIns="91440" tIns="45720" rIns="91440" bIns="45720" rtlCol="0" anchor="b">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b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br>
            <a: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t>				 </a:t>
            </a:r>
            <a:b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br>
            <a: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t>Functional Formats targeting brain health </a:t>
            </a:r>
            <a:br>
              <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rPr>
            </a:br>
            <a:endParaRPr kumimoji="0" lang="en-US" sz="4000" b="1" i="0" u="none" strike="noStrike" kern="1200" cap="none" spc="0" normalizeH="0" baseline="0" noProof="0">
              <a:ln>
                <a:noFill/>
              </a:ln>
              <a:solidFill>
                <a:srgbClr val="665EAB"/>
              </a:solidFill>
              <a:effectLst/>
              <a:uLnTx/>
              <a:uFillTx/>
              <a:latin typeface="Built Titling Sb" panose="020B0706030202080204" pitchFamily="34" charset="0"/>
              <a:ea typeface="+mj-ea"/>
              <a:cs typeface="+mj-cs"/>
            </a:endParaRPr>
          </a:p>
        </p:txBody>
      </p:sp>
      <p:pic>
        <p:nvPicPr>
          <p:cNvPr id="2" name="Picture 1">
            <a:extLst>
              <a:ext uri="{FF2B5EF4-FFF2-40B4-BE49-F238E27FC236}">
                <a16:creationId xmlns:a16="http://schemas.microsoft.com/office/drawing/2014/main" id="{519FA57B-4AEA-3BB7-083E-3193FB3F71A4}"/>
              </a:ext>
            </a:extLst>
          </p:cNvPr>
          <p:cNvPicPr>
            <a:picLocks noChangeAspect="1"/>
          </p:cNvPicPr>
          <p:nvPr/>
        </p:nvPicPr>
        <p:blipFill>
          <a:blip r:embed="rId4" cstate="screen">
            <a:extLst>
              <a:ext uri="{28A0092B-C50C-407E-A947-70E740481C1C}">
                <a14:useLocalDpi xmlns:a14="http://schemas.microsoft.com/office/drawing/2010/main"/>
              </a:ext>
            </a:extLst>
          </a:blip>
          <a:srcRect r="-8"/>
          <a:stretch>
            <a:fillRect/>
          </a:stretch>
        </p:blipFill>
        <p:spPr>
          <a:xfrm>
            <a:off x="48127" y="2108571"/>
            <a:ext cx="2356875" cy="23568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 name="Picture 2">
            <a:extLst>
              <a:ext uri="{FF2B5EF4-FFF2-40B4-BE49-F238E27FC236}">
                <a16:creationId xmlns:a16="http://schemas.microsoft.com/office/drawing/2014/main" id="{86D17D57-5C3D-2ED6-6307-927AA6D97CD2}"/>
              </a:ext>
            </a:extLst>
          </p:cNvPr>
          <p:cNvPicPr>
            <a:picLocks noChangeAspect="1"/>
          </p:cNvPicPr>
          <p:nvPr/>
        </p:nvPicPr>
        <p:blipFill>
          <a:blip r:embed="rId5" cstate="screen">
            <a:extLst>
              <a:ext uri="{28A0092B-C50C-407E-A947-70E740481C1C}">
                <a14:useLocalDpi xmlns:a14="http://schemas.microsoft.com/office/drawing/2010/main"/>
              </a:ext>
            </a:extLst>
          </a:blip>
          <a:srcRect l="283" r="-2" b="-2"/>
          <a:stretch>
            <a:fillRect/>
          </a:stretch>
        </p:blipFill>
        <p:spPr>
          <a:xfrm>
            <a:off x="2430095" y="2011133"/>
            <a:ext cx="2356875" cy="23568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a:extLst>
              <a:ext uri="{FF2B5EF4-FFF2-40B4-BE49-F238E27FC236}">
                <a16:creationId xmlns:a16="http://schemas.microsoft.com/office/drawing/2014/main" id="{3E40CE24-DAE3-CAE4-3DC1-A7228E039AEA}"/>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4837156" y="2084426"/>
            <a:ext cx="2356875" cy="23568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a:extLst>
              <a:ext uri="{FF2B5EF4-FFF2-40B4-BE49-F238E27FC236}">
                <a16:creationId xmlns:a16="http://schemas.microsoft.com/office/drawing/2014/main" id="{706F36B8-6F2F-7FFF-F992-F246592E52A2}"/>
              </a:ext>
            </a:extLst>
          </p:cNvPr>
          <p:cNvPicPr>
            <a:picLocks noChangeAspect="1"/>
          </p:cNvPicPr>
          <p:nvPr/>
        </p:nvPicPr>
        <p:blipFill>
          <a:blip r:embed="rId7" cstate="screen">
            <a:extLst>
              <a:ext uri="{28A0092B-C50C-407E-A947-70E740481C1C}">
                <a14:useLocalDpi xmlns:a14="http://schemas.microsoft.com/office/drawing/2010/main"/>
              </a:ext>
            </a:extLst>
          </a:blip>
          <a:srcRect r="-8" b="-8"/>
          <a:stretch>
            <a:fillRect/>
          </a:stretch>
        </p:blipFill>
        <p:spPr>
          <a:xfrm>
            <a:off x="7278001" y="2144145"/>
            <a:ext cx="2356875" cy="23568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1" name="Picture 20">
            <a:extLst>
              <a:ext uri="{FF2B5EF4-FFF2-40B4-BE49-F238E27FC236}">
                <a16:creationId xmlns:a16="http://schemas.microsoft.com/office/drawing/2014/main" id="{F63560EC-2FD0-230B-7D97-B6D1ACCCB494}"/>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730671" y="2118232"/>
            <a:ext cx="2407554" cy="240755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2" name="TextBox 21">
            <a:extLst>
              <a:ext uri="{FF2B5EF4-FFF2-40B4-BE49-F238E27FC236}">
                <a16:creationId xmlns:a16="http://schemas.microsoft.com/office/drawing/2014/main" id="{704252F7-F9F2-0849-6384-37128BDAE424}"/>
              </a:ext>
            </a:extLst>
          </p:cNvPr>
          <p:cNvSpPr txBox="1"/>
          <p:nvPr/>
        </p:nvSpPr>
        <p:spPr>
          <a:xfrm>
            <a:off x="92906" y="4660625"/>
            <a:ext cx="198512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600" b="0" i="0" u="none" strike="noStrike" kern="1200" cap="none" spc="0" normalizeH="0" baseline="0" noProof="0">
                <a:ln>
                  <a:noFill/>
                </a:ln>
                <a:solidFill>
                  <a:prstClr val="black"/>
                </a:solidFill>
                <a:effectLst/>
                <a:uLnTx/>
                <a:uFillTx/>
                <a:latin typeface="Gotham-Book" charset="0"/>
                <a:ea typeface="+mn-ea"/>
                <a:cs typeface="+mn-cs"/>
              </a:rPr>
              <a:t>Concentrated shots</a:t>
            </a:r>
          </a:p>
        </p:txBody>
      </p:sp>
      <p:sp>
        <p:nvSpPr>
          <p:cNvPr id="23" name="TextBox 22">
            <a:extLst>
              <a:ext uri="{FF2B5EF4-FFF2-40B4-BE49-F238E27FC236}">
                <a16:creationId xmlns:a16="http://schemas.microsoft.com/office/drawing/2014/main" id="{5D15CE34-B129-795C-B419-048318B2B32B}"/>
              </a:ext>
            </a:extLst>
          </p:cNvPr>
          <p:cNvSpPr txBox="1"/>
          <p:nvPr/>
        </p:nvSpPr>
        <p:spPr>
          <a:xfrm>
            <a:off x="3178370" y="4660625"/>
            <a:ext cx="187342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600" b="0" i="0" u="none" strike="noStrike" kern="1200" cap="none" spc="0" normalizeH="0" baseline="0" noProof="0">
                <a:ln>
                  <a:noFill/>
                </a:ln>
                <a:solidFill>
                  <a:prstClr val="black"/>
                </a:solidFill>
                <a:effectLst/>
                <a:uLnTx/>
                <a:uFillTx/>
                <a:latin typeface="Gotham-Book" charset="0"/>
                <a:ea typeface="+mn-ea"/>
                <a:cs typeface="+mn-cs"/>
              </a:rPr>
              <a:t>Yoghurt</a:t>
            </a:r>
          </a:p>
        </p:txBody>
      </p:sp>
      <p:sp>
        <p:nvSpPr>
          <p:cNvPr id="24" name="TextBox 23">
            <a:extLst>
              <a:ext uri="{FF2B5EF4-FFF2-40B4-BE49-F238E27FC236}">
                <a16:creationId xmlns:a16="http://schemas.microsoft.com/office/drawing/2014/main" id="{20E07AF4-DEF3-54EC-320A-AF434CC34A9D}"/>
              </a:ext>
            </a:extLst>
          </p:cNvPr>
          <p:cNvSpPr txBox="1"/>
          <p:nvPr/>
        </p:nvSpPr>
        <p:spPr>
          <a:xfrm>
            <a:off x="5437863" y="4660625"/>
            <a:ext cx="187342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600" b="0" i="0" u="none" strike="noStrike" kern="1200" cap="none" spc="0" normalizeH="0" baseline="0" noProof="0">
                <a:ln>
                  <a:noFill/>
                </a:ln>
                <a:solidFill>
                  <a:prstClr val="black"/>
                </a:solidFill>
                <a:effectLst/>
                <a:uLnTx/>
                <a:uFillTx/>
                <a:latin typeface="Gotham-Book" charset="0"/>
                <a:ea typeface="+mn-ea"/>
                <a:cs typeface="+mn-cs"/>
              </a:rPr>
              <a:t>Beverages</a:t>
            </a:r>
          </a:p>
        </p:txBody>
      </p:sp>
      <p:sp>
        <p:nvSpPr>
          <p:cNvPr id="25" name="TextBox 24">
            <a:extLst>
              <a:ext uri="{FF2B5EF4-FFF2-40B4-BE49-F238E27FC236}">
                <a16:creationId xmlns:a16="http://schemas.microsoft.com/office/drawing/2014/main" id="{D142CD25-DC7C-402D-DF16-DA154FCDA28F}"/>
              </a:ext>
            </a:extLst>
          </p:cNvPr>
          <p:cNvSpPr txBox="1"/>
          <p:nvPr/>
        </p:nvSpPr>
        <p:spPr>
          <a:xfrm>
            <a:off x="7697356" y="4669651"/>
            <a:ext cx="187342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600" b="0" i="0" u="none" strike="noStrike" kern="1200" cap="none" spc="0" normalizeH="0" baseline="0" noProof="0">
                <a:ln>
                  <a:noFill/>
                </a:ln>
                <a:solidFill>
                  <a:prstClr val="black"/>
                </a:solidFill>
                <a:effectLst/>
                <a:uLnTx/>
                <a:uFillTx/>
                <a:latin typeface="Gotham-Book" charset="0"/>
                <a:ea typeface="+mn-ea"/>
                <a:cs typeface="+mn-cs"/>
              </a:rPr>
              <a:t>Gummies</a:t>
            </a:r>
          </a:p>
        </p:txBody>
      </p:sp>
      <p:sp>
        <p:nvSpPr>
          <p:cNvPr id="26" name="TextBox 25">
            <a:extLst>
              <a:ext uri="{FF2B5EF4-FFF2-40B4-BE49-F238E27FC236}">
                <a16:creationId xmlns:a16="http://schemas.microsoft.com/office/drawing/2014/main" id="{4D11C311-4FF6-AE2C-D353-1C92C5E15A78}"/>
              </a:ext>
            </a:extLst>
          </p:cNvPr>
          <p:cNvSpPr txBox="1"/>
          <p:nvPr/>
        </p:nvSpPr>
        <p:spPr>
          <a:xfrm>
            <a:off x="10387892" y="4669651"/>
            <a:ext cx="1873427"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600" b="0" i="0" u="none" strike="noStrike" kern="1200" cap="none" spc="0" normalizeH="0" baseline="0" noProof="0">
                <a:ln>
                  <a:noFill/>
                </a:ln>
                <a:solidFill>
                  <a:prstClr val="black"/>
                </a:solidFill>
                <a:effectLst/>
                <a:uLnTx/>
                <a:uFillTx/>
                <a:latin typeface="Gotham-Book" charset="0"/>
                <a:ea typeface="+mn-ea"/>
                <a:cs typeface="+mn-cs"/>
              </a:rPr>
              <a:t>Sachet</a:t>
            </a:r>
          </a:p>
        </p:txBody>
      </p:sp>
      <p:sp>
        <p:nvSpPr>
          <p:cNvPr id="14" name="Rectangle 13">
            <a:extLst>
              <a:ext uri="{FF2B5EF4-FFF2-40B4-BE49-F238E27FC236}">
                <a16:creationId xmlns:a16="http://schemas.microsoft.com/office/drawing/2014/main" id="{7F71DEEB-A26B-4E7C-CFC3-4346AB8667A1}"/>
              </a:ext>
            </a:extLst>
          </p:cNvPr>
          <p:cNvSpPr/>
          <p:nvPr/>
        </p:nvSpPr>
        <p:spPr>
          <a:xfrm>
            <a:off x="11540359" y="5429253"/>
            <a:ext cx="651641" cy="114742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7" name="Picture 6">
            <a:extLst>
              <a:ext uri="{FF2B5EF4-FFF2-40B4-BE49-F238E27FC236}">
                <a16:creationId xmlns:a16="http://schemas.microsoft.com/office/drawing/2014/main" id="{9969F367-E5D3-7111-F0D5-E6EBDD370EC8}"/>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84694" y="355169"/>
            <a:ext cx="3660875" cy="665316"/>
          </a:xfrm>
          <a:prstGeom prst="rect">
            <a:avLst/>
          </a:prstGeom>
        </p:spPr>
      </p:pic>
    </p:spTree>
    <p:extLst>
      <p:ext uri="{BB962C8B-B14F-4D97-AF65-F5344CB8AC3E}">
        <p14:creationId xmlns:p14="http://schemas.microsoft.com/office/powerpoint/2010/main" val="589774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12"/>
                                        </p:tgtEl>
                                        <p:attrNameLst>
                                          <p:attrName>style.visibility</p:attrName>
                                        </p:attrNameLst>
                                      </p:cBhvr>
                                      <p:to>
                                        <p:strVal val="visible"/>
                                      </p:to>
                                    </p:set>
                                    <p:animEffect transition="in" filter="fade">
                                      <p:cBhvr>
                                        <p:cTn id="7" dur="4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7BE5E1A4-4B64-4270-846F-424CB5AAD4F2}">
  <we:reference id="wa200006038" version="1.0.0.5" store="en-US" storeType="OMEX"/>
  <we:alternateReferences>
    <we:reference id="WA200006038" version="1.0.0.5" store="WA200006038" storeType="OMEX"/>
  </we:alternateReferences>
  <we:properties>
    <we:property name="pptx_export_from_biorender" value="false"/>
  </we:properties>
  <we:bindings/>
  <we:snapshot xmlns:r="http://schemas.openxmlformats.org/officeDocument/2006/relationships"/>
  <we:extLst>
    <a:ext xmlns:a="http://schemas.openxmlformats.org/drawingml/2006/main" uri="{0858819E-0033-43BF-8937-05EC82904868}">
      <we:backgroundApp state="1" runtimeId="Taskpane.Url"/>
    </a:ext>
  </we:extLst>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3F1D0A084B83B4AB2C9A1E43DB2ED34" ma:contentTypeVersion="18" ma:contentTypeDescription="Create a new document." ma:contentTypeScope="" ma:versionID="f8ea24f66ceef5e11b8d9d101f0da335">
  <xsd:schema xmlns:xsd="http://www.w3.org/2001/XMLSchema" xmlns:xs="http://www.w3.org/2001/XMLSchema" xmlns:p="http://schemas.microsoft.com/office/2006/metadata/properties" xmlns:ns2="1f1e143d-bbb8-4112-8fd7-d45d45b47523" xmlns:ns3="ca812dac-9ec4-478f-bd0c-e0efe8ac70ac" targetNamespace="http://schemas.microsoft.com/office/2006/metadata/properties" ma:root="true" ma:fieldsID="9078917db44f9ca950001cd88af7e13e" ns2:_="" ns3:_="">
    <xsd:import namespace="1f1e143d-bbb8-4112-8fd7-d45d45b47523"/>
    <xsd:import namespace="ca812dac-9ec4-478f-bd0c-e0efe8ac70a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AutoKeyPoints" minOccurs="0"/>
                <xsd:element ref="ns2:MediaServiceKeyPoints" minOccurs="0"/>
                <xsd:element ref="ns3:SharedWithUsers" minOccurs="0"/>
                <xsd:element ref="ns3:SharedWithDetail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1e143d-bbb8-4112-8fd7-d45d45b475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79a633c0-40b6-4ba4-ac49-1ebd81acd31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a812dac-9ec4-478f-bd0c-e0efe8ac70ac"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a0121323-20d5-4a8f-ac43-b28bf031c08d}" ma:internalName="TaxCatchAll" ma:showField="CatchAllData" ma:web="ca812dac-9ec4-478f-bd0c-e0efe8ac70a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ca812dac-9ec4-478f-bd0c-e0efe8ac70ac" xsi:nil="true"/>
    <lcf76f155ced4ddcb4097134ff3c332f xmlns="1f1e143d-bbb8-4112-8fd7-d45d45b4752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0B75D76-46A1-4B0A-83C1-63BE9BDF763A}">
  <ds:schemaRefs>
    <ds:schemaRef ds:uri="http://schemas.microsoft.com/sharepoint/v3/contenttype/forms"/>
  </ds:schemaRefs>
</ds:datastoreItem>
</file>

<file path=customXml/itemProps2.xml><?xml version="1.0" encoding="utf-8"?>
<ds:datastoreItem xmlns:ds="http://schemas.openxmlformats.org/officeDocument/2006/customXml" ds:itemID="{CCE74049-46A8-4843-AA22-7EB94FB30C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1e143d-bbb8-4112-8fd7-d45d45b47523"/>
    <ds:schemaRef ds:uri="ca812dac-9ec4-478f-bd0c-e0efe8ac70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7850BF1-C0FD-4A8E-B5A6-B1A76DC4D88C}">
  <ds:schemaRefs>
    <ds:schemaRef ds:uri="1f1e143d-bbb8-4112-8fd7-d45d45b47523"/>
    <ds:schemaRef ds:uri="ca812dac-9ec4-478f-bd0c-e0efe8ac70a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42ccc686-ae73-4653-a629-ca12b85346c1"/>
  </ds:schemaRefs>
</ds:datastoreItem>
</file>

<file path=docProps/app.xml><?xml version="1.0" encoding="utf-8"?>
<Properties xmlns="http://schemas.openxmlformats.org/officeDocument/2006/extended-properties" xmlns:vt="http://schemas.openxmlformats.org/officeDocument/2006/docPropsVTypes">
  <TotalTime>223</TotalTime>
  <Words>1994</Words>
  <Application>Microsoft Office PowerPoint</Application>
  <PresentationFormat>Widescreen</PresentationFormat>
  <Paragraphs>160</Paragraphs>
  <Slides>18</Slides>
  <Notes>16</Notes>
  <HiddenSlides>0</HiddenSlides>
  <MMClips>0</MMClips>
  <ScaleCrop>false</ScaleCrop>
  <HeadingPairs>
    <vt:vector size="6" baseType="variant">
      <vt:variant>
        <vt:lpstr>Fonts Used</vt:lpstr>
      </vt:variant>
      <vt:variant>
        <vt:i4>12</vt:i4>
      </vt:variant>
      <vt:variant>
        <vt:lpstr>Theme</vt:lpstr>
      </vt:variant>
      <vt:variant>
        <vt:i4>7</vt:i4>
      </vt:variant>
      <vt:variant>
        <vt:lpstr>Slide Titles</vt:lpstr>
      </vt:variant>
      <vt:variant>
        <vt:i4>18</vt:i4>
      </vt:variant>
    </vt:vector>
  </HeadingPairs>
  <TitlesOfParts>
    <vt:vector size="37" baseType="lpstr">
      <vt:lpstr>Built Titling Lt</vt:lpstr>
      <vt:lpstr>Built Titling Rg</vt:lpstr>
      <vt:lpstr>Built Titling Sb</vt:lpstr>
      <vt:lpstr>Gotham Black</vt:lpstr>
      <vt:lpstr>Gotham-Book</vt:lpstr>
      <vt:lpstr>Gotham-Book</vt:lpstr>
      <vt:lpstr>Myriad Pro</vt:lpstr>
      <vt:lpstr>Aptos</vt:lpstr>
      <vt:lpstr>Aptos Display</vt:lpstr>
      <vt:lpstr>Arial</vt:lpstr>
      <vt:lpstr>Calibri</vt:lpstr>
      <vt:lpstr>Segoe UI</vt:lpstr>
      <vt:lpstr>Office Theme</vt:lpstr>
      <vt:lpstr>2_Office Theme</vt:lpstr>
      <vt:lpstr>3_Office Theme</vt:lpstr>
      <vt:lpstr>1_Office Theme</vt:lpstr>
      <vt:lpstr>4_Office Theme</vt:lpstr>
      <vt:lpstr>5_Office Theme</vt:lpstr>
      <vt:lpstr>6_Office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Increasing Dopamine and Serotonin improves mood</vt:lpstr>
      <vt:lpstr>PowerPoint Presentation</vt:lpstr>
      <vt:lpstr>Market study on the Effect of Braincurrant®     on 3 cognitive domains  </vt:lpstr>
      <vt:lpstr>SLEEP</vt:lpstr>
      <vt:lpstr>MEMORY</vt:lpstr>
      <vt:lpstr>Focus</vt:lpstr>
      <vt:lpstr>Mental agility</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Starin Mckeen</dc:creator>
  <cp:lastModifiedBy>Sarah Wu</cp:lastModifiedBy>
  <cp:revision>2</cp:revision>
  <dcterms:created xsi:type="dcterms:W3CDTF">2025-04-07T03:56:17Z</dcterms:created>
  <dcterms:modified xsi:type="dcterms:W3CDTF">2026-05-24T01:44:45Z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0x010100E3F1D0A084B83B4AB2C9A1E43DB2ED34</vt:lpwstr>
  </property>
</Properties>
</file>