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4.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theme/themeOverride1.xml" ContentType="application/vnd.openxmlformats-officedocument.themeOverr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theme/themeOverride2.xml" ContentType="application/vnd.openxmlformats-officedocument.themeOverr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 id="2147483672" r:id="rId5"/>
  </p:sldMasterIdLst>
  <p:notesMasterIdLst>
    <p:notesMasterId r:id="rId30"/>
  </p:notesMasterIdLst>
  <p:sldIdLst>
    <p:sldId id="323" r:id="rId6"/>
    <p:sldId id="2146845998" r:id="rId7"/>
    <p:sldId id="324" r:id="rId8"/>
    <p:sldId id="325" r:id="rId9"/>
    <p:sldId id="326" r:id="rId10"/>
    <p:sldId id="327" r:id="rId11"/>
    <p:sldId id="328" r:id="rId12"/>
    <p:sldId id="329" r:id="rId13"/>
    <p:sldId id="330" r:id="rId14"/>
    <p:sldId id="331" r:id="rId15"/>
    <p:sldId id="332" r:id="rId16"/>
    <p:sldId id="333" r:id="rId17"/>
    <p:sldId id="334" r:id="rId18"/>
    <p:sldId id="335" r:id="rId19"/>
    <p:sldId id="336" r:id="rId20"/>
    <p:sldId id="287" r:id="rId21"/>
    <p:sldId id="309" r:id="rId22"/>
    <p:sldId id="310" r:id="rId23"/>
    <p:sldId id="311" r:id="rId24"/>
    <p:sldId id="2146846000" r:id="rId25"/>
    <p:sldId id="2146846129" r:id="rId26"/>
    <p:sldId id="2146845999" r:id="rId27"/>
    <p:sldId id="337" r:id="rId28"/>
    <p:sldId id="338" r:id="rId29"/>
  </p:sldIdLst>
  <p:sldSz cx="12192000" cy="6858000"/>
  <p:notesSz cx="6799263" cy="9929813"/>
  <p:embeddedFontLst>
    <p:embeddedFont>
      <p:font typeface="Aptos Black" panose="020B0004020202020204" pitchFamily="34" charset="0"/>
      <p:bold r:id="rId31"/>
      <p:boldItalic r:id="rId32"/>
    </p:embeddedFont>
    <p:embeddedFont>
      <p:font typeface="Bahnschrift Light" panose="020B0502040204020203" pitchFamily="34" charset="0"/>
      <p:regular r:id="rId33"/>
    </p:embeddedFont>
    <p:embeddedFont>
      <p:font typeface="Bahnschrift SemiBold" panose="020B0502040204020203" pitchFamily="34" charset="0"/>
      <p:bold r:id="rId34"/>
    </p:embeddedFont>
    <p:embeddedFont>
      <p:font typeface="Built Titling Lt" panose="020B0306030202080204" pitchFamily="34" charset="0"/>
      <p:regular r:id="rId35"/>
      <p:italic r:id="rId36"/>
    </p:embeddedFont>
    <p:embeddedFont>
      <p:font typeface="Built Titling Rg" panose="020B0206030202080204" pitchFamily="34" charset="0"/>
      <p:regular r:id="rId37"/>
      <p:bold r:id="rId38"/>
      <p:italic r:id="rId39"/>
      <p:boldItalic r:id="rId40"/>
    </p:embeddedFont>
    <p:embeddedFont>
      <p:font typeface="Built Titling Sb" panose="020B0706030202080204" pitchFamily="34" charset="0"/>
      <p:bold r:id="rId41"/>
      <p:boldItalic r:id="rId42"/>
    </p:embeddedFont>
    <p:embeddedFont>
      <p:font typeface="Gotham" panose="02000504050000020004" pitchFamily="2" charset="0"/>
      <p:regular r:id="rId43"/>
    </p:embeddedFont>
    <p:embeddedFont>
      <p:font typeface="Gotham Black" panose="02000604040000020004" pitchFamily="50" charset="0"/>
      <p:regular r:id="rId44"/>
    </p:embeddedFont>
    <p:embeddedFont>
      <p:font typeface="Gotham-Book" panose="02000504050000020004" pitchFamily="2" charset="0"/>
      <p:regular r:id="rId4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CD620C61-4CDC-FDC0-A07F-FCFCD905E389}" name="Sommy Han" initials="SH" userId="S::sommy.han@anagenix.com::52befbb1-46b6-49b1-82f5-a03b9bc9264d" providerId="AD"/>
  <p188:author id="{060AAEEA-D9DD-7985-5B7C-8D1E0D418717}" name="Alysha Chua" initials="AC" userId="S::Alysha.chua@anagenix.com::ffef5e69-5925-463e-a084-b4766e87c54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7A9AC"/>
    <a:srgbClr val="EC008C"/>
    <a:srgbClr val="E7B1CC"/>
    <a:srgbClr val="EFF4FE"/>
    <a:srgbClr val="D1D4D4"/>
    <a:srgbClr val="D6689F"/>
    <a:srgbClr val="FF8AAD"/>
    <a:srgbClr val="A19DA1"/>
    <a:srgbClr val="FF8CAB"/>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3C56705-9918-4C44-A7CE-22D857D6D409}" v="3" dt="2026-05-15T01:16:48.8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1"/>
    <p:restoredTop sz="72034" autoAdjust="0"/>
  </p:normalViewPr>
  <p:slideViewPr>
    <p:cSldViewPr snapToGrid="0">
      <p:cViewPr varScale="1">
        <p:scale>
          <a:sx n="76" d="100"/>
          <a:sy n="76" d="100"/>
        </p:scale>
        <p:origin x="1836" y="54"/>
      </p:cViewPr>
      <p:guideLst/>
    </p:cSldViewPr>
  </p:slideViewPr>
  <p:notesTextViewPr>
    <p:cViewPr>
      <p:scale>
        <a:sx n="1" d="1"/>
        <a:sy n="1" d="1"/>
      </p:scale>
      <p:origin x="0" y="0"/>
    </p:cViewPr>
  </p:notesTextViewPr>
  <p:sorterViewPr>
    <p:cViewPr varScale="1">
      <p:scale>
        <a:sx n="1" d="1"/>
        <a:sy n="1" d="1"/>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font" Target="fonts/font9.fntdata"/><Relationship Id="rId21" Type="http://schemas.openxmlformats.org/officeDocument/2006/relationships/slide" Target="slides/slide16.xml"/><Relationship Id="rId34" Type="http://schemas.openxmlformats.org/officeDocument/2006/relationships/font" Target="fonts/font4.fntdata"/><Relationship Id="rId42" Type="http://schemas.openxmlformats.org/officeDocument/2006/relationships/font" Target="fonts/font12.fntdata"/><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font" Target="fonts/font10.fntdata"/><Relationship Id="rId45" Type="http://schemas.openxmlformats.org/officeDocument/2006/relationships/font" Target="fonts/font15.fntdata"/><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font" Target="fonts/font6.fntdata"/><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1.fntdata"/><Relationship Id="rId44" Type="http://schemas.openxmlformats.org/officeDocument/2006/relationships/font" Target="fonts/font14.fntdata"/><Relationship Id="rId52"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font" Target="fonts/font13.fntdata"/><Relationship Id="rId48" Type="http://schemas.openxmlformats.org/officeDocument/2006/relationships/theme" Target="theme/theme1.xml"/><Relationship Id="rId8" Type="http://schemas.openxmlformats.org/officeDocument/2006/relationships/slide" Target="slides/slide3.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font" Target="fonts/font3.fntdata"/><Relationship Id="rId38" Type="http://schemas.openxmlformats.org/officeDocument/2006/relationships/font" Target="fonts/font8.fntdata"/><Relationship Id="rId46" Type="http://schemas.openxmlformats.org/officeDocument/2006/relationships/presProps" Target="presProps.xml"/><Relationship Id="rId20" Type="http://schemas.openxmlformats.org/officeDocument/2006/relationships/slide" Target="slides/slide15.xml"/><Relationship Id="rId41"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ysha Chua" userId="ffef5e69-5925-463e-a084-b4766e87c543" providerId="ADAL" clId="{0D344107-31C8-4648-8C97-CC4B99CE7FEE}"/>
    <pc:docChg chg="undo redo custSel addSld delSld modSld sldOrd">
      <pc:chgData name="Alysha Chua" userId="ffef5e69-5925-463e-a084-b4766e87c543" providerId="ADAL" clId="{0D344107-31C8-4648-8C97-CC4B99CE7FEE}" dt="2026-04-29T23:28:18.187" v="10107" actId="478"/>
      <pc:docMkLst>
        <pc:docMk/>
      </pc:docMkLst>
      <pc:sldChg chg="addSp delSp modSp add mod ord">
        <pc:chgData name="Alysha Chua" userId="ffef5e69-5925-463e-a084-b4766e87c543" providerId="ADAL" clId="{0D344107-31C8-4648-8C97-CC4B99CE7FEE}" dt="2026-04-16T23:58:06.275" v="7290" actId="207"/>
        <pc:sldMkLst>
          <pc:docMk/>
          <pc:sldMk cId="1947412800" sldId="287"/>
        </pc:sldMkLst>
        <pc:spChg chg="mod">
          <ac:chgData name="Alysha Chua" userId="ffef5e69-5925-463e-a084-b4766e87c543" providerId="ADAL" clId="{0D344107-31C8-4648-8C97-CC4B99CE7FEE}" dt="2026-04-16T23:58:06.275" v="7290" actId="207"/>
          <ac:spMkLst>
            <pc:docMk/>
            <pc:sldMk cId="1947412800" sldId="287"/>
            <ac:spMk id="5" creationId="{88F2E391-2958-3C1C-746E-60805EA22406}"/>
          </ac:spMkLst>
        </pc:spChg>
      </pc:sldChg>
      <pc:sldChg chg="modNotesTx">
        <pc:chgData name="Alysha Chua" userId="ffef5e69-5925-463e-a084-b4766e87c543" providerId="ADAL" clId="{0D344107-31C8-4648-8C97-CC4B99CE7FEE}" dt="2026-04-24T03:33:13.089" v="8656" actId="20577"/>
        <pc:sldMkLst>
          <pc:docMk/>
          <pc:sldMk cId="3418635312" sldId="299"/>
        </pc:sldMkLst>
      </pc:sldChg>
      <pc:sldChg chg="modNotesTx">
        <pc:chgData name="Alysha Chua" userId="ffef5e69-5925-463e-a084-b4766e87c543" providerId="ADAL" clId="{0D344107-31C8-4648-8C97-CC4B99CE7FEE}" dt="2026-04-24T03:51:33.669" v="9015" actId="20577"/>
        <pc:sldMkLst>
          <pc:docMk/>
          <pc:sldMk cId="3823638216" sldId="300"/>
        </pc:sldMkLst>
      </pc:sldChg>
      <pc:sldChg chg="modSp mod modNotesTx">
        <pc:chgData name="Alysha Chua" userId="ffef5e69-5925-463e-a084-b4766e87c543" providerId="ADAL" clId="{0D344107-31C8-4648-8C97-CC4B99CE7FEE}" dt="2026-04-24T03:39:15.449" v="8712" actId="20577"/>
        <pc:sldMkLst>
          <pc:docMk/>
          <pc:sldMk cId="3424902745" sldId="301"/>
        </pc:sldMkLst>
        <pc:spChg chg="mod">
          <ac:chgData name="Alysha Chua" userId="ffef5e69-5925-463e-a084-b4766e87c543" providerId="ADAL" clId="{0D344107-31C8-4648-8C97-CC4B99CE7FEE}" dt="2026-04-22T23:19:21.725" v="8352" actId="14100"/>
          <ac:spMkLst>
            <pc:docMk/>
            <pc:sldMk cId="3424902745" sldId="301"/>
            <ac:spMk id="7" creationId="{0CF892B8-BFA2-D7AF-1EBC-E022492C5FBB}"/>
          </ac:spMkLst>
        </pc:spChg>
        <pc:picChg chg="mod">
          <ac:chgData name="Alysha Chua" userId="ffef5e69-5925-463e-a084-b4766e87c543" providerId="ADAL" clId="{0D344107-31C8-4648-8C97-CC4B99CE7FEE}" dt="2026-04-22T23:19:25.894" v="8353" actId="1076"/>
          <ac:picMkLst>
            <pc:docMk/>
            <pc:sldMk cId="3424902745" sldId="301"/>
            <ac:picMk id="6" creationId="{34AC2915-55B9-62E1-66DD-4C59C4AD0AEF}"/>
          </ac:picMkLst>
        </pc:picChg>
        <pc:picChg chg="mod">
          <ac:chgData name="Alysha Chua" userId="ffef5e69-5925-463e-a084-b4766e87c543" providerId="ADAL" clId="{0D344107-31C8-4648-8C97-CC4B99CE7FEE}" dt="2026-04-22T23:19:29.285" v="8354" actId="1076"/>
          <ac:picMkLst>
            <pc:docMk/>
            <pc:sldMk cId="3424902745" sldId="301"/>
            <ac:picMk id="10" creationId="{7EF822B2-412F-A71A-8F72-730746BA5A07}"/>
          </ac:picMkLst>
        </pc:picChg>
      </pc:sldChg>
      <pc:sldChg chg="modSp mod modNotesTx">
        <pc:chgData name="Alysha Chua" userId="ffef5e69-5925-463e-a084-b4766e87c543" providerId="ADAL" clId="{0D344107-31C8-4648-8C97-CC4B99CE7FEE}" dt="2026-04-24T03:40:01.330" v="8734" actId="20577"/>
        <pc:sldMkLst>
          <pc:docMk/>
          <pc:sldMk cId="2109926659" sldId="302"/>
        </pc:sldMkLst>
        <pc:spChg chg="mod">
          <ac:chgData name="Alysha Chua" userId="ffef5e69-5925-463e-a084-b4766e87c543" providerId="ADAL" clId="{0D344107-31C8-4648-8C97-CC4B99CE7FEE}" dt="2026-04-22T23:20:03.082" v="8398" actId="20577"/>
          <ac:spMkLst>
            <pc:docMk/>
            <pc:sldMk cId="2109926659" sldId="302"/>
            <ac:spMk id="14" creationId="{6EA4EBB1-A83D-004A-FA85-0C60F7AA6FCC}"/>
          </ac:spMkLst>
        </pc:spChg>
        <pc:spChg chg="mod">
          <ac:chgData name="Alysha Chua" userId="ffef5e69-5925-463e-a084-b4766e87c543" providerId="ADAL" clId="{0D344107-31C8-4648-8C97-CC4B99CE7FEE}" dt="2026-04-23T01:59:49.471" v="8646" actId="207"/>
          <ac:spMkLst>
            <pc:docMk/>
            <pc:sldMk cId="2109926659" sldId="302"/>
            <ac:spMk id="21" creationId="{3A435D8C-3635-4BA0-6D57-919B0FC422D5}"/>
          </ac:spMkLst>
        </pc:spChg>
      </pc:sldChg>
      <pc:sldChg chg="addSp delSp modSp mod ord">
        <pc:chgData name="Alysha Chua" userId="ffef5e69-5925-463e-a084-b4766e87c543" providerId="ADAL" clId="{0D344107-31C8-4648-8C97-CC4B99CE7FEE}" dt="2026-04-23T01:58:24.209" v="8643"/>
        <pc:sldMkLst>
          <pc:docMk/>
          <pc:sldMk cId="980072161" sldId="305"/>
        </pc:sldMkLst>
        <pc:spChg chg="mod">
          <ac:chgData name="Alysha Chua" userId="ffef5e69-5925-463e-a084-b4766e87c543" providerId="ADAL" clId="{0D344107-31C8-4648-8C97-CC4B99CE7FEE}" dt="2026-04-22T21:22:27.620" v="8085" actId="113"/>
          <ac:spMkLst>
            <pc:docMk/>
            <pc:sldMk cId="980072161" sldId="305"/>
            <ac:spMk id="7" creationId="{7FB7C211-A92D-EA70-0560-6ABA71675BEE}"/>
          </ac:spMkLst>
        </pc:spChg>
        <pc:spChg chg="mod">
          <ac:chgData name="Alysha Chua" userId="ffef5e69-5925-463e-a084-b4766e87c543" providerId="ADAL" clId="{0D344107-31C8-4648-8C97-CC4B99CE7FEE}" dt="2026-04-22T21:30:55.514" v="8326" actId="20577"/>
          <ac:spMkLst>
            <pc:docMk/>
            <pc:sldMk cId="980072161" sldId="305"/>
            <ac:spMk id="8" creationId="{731D3912-0926-324C-7ACA-4D01ACCCBDC1}"/>
          </ac:spMkLst>
        </pc:spChg>
        <pc:spChg chg="add mod">
          <ac:chgData name="Alysha Chua" userId="ffef5e69-5925-463e-a084-b4766e87c543" providerId="ADAL" clId="{0D344107-31C8-4648-8C97-CC4B99CE7FEE}" dt="2026-04-22T21:17:38.509" v="7966" actId="207"/>
          <ac:spMkLst>
            <pc:docMk/>
            <pc:sldMk cId="980072161" sldId="305"/>
            <ac:spMk id="12" creationId="{AF37426E-E758-DF7D-5BE8-5508E6D6917E}"/>
          </ac:spMkLst>
        </pc:spChg>
        <pc:spChg chg="add mod">
          <ac:chgData name="Alysha Chua" userId="ffef5e69-5925-463e-a084-b4766e87c543" providerId="ADAL" clId="{0D344107-31C8-4648-8C97-CC4B99CE7FEE}" dt="2026-04-22T21:18:11.606" v="8015" actId="20577"/>
          <ac:spMkLst>
            <pc:docMk/>
            <pc:sldMk cId="980072161" sldId="305"/>
            <ac:spMk id="17" creationId="{0CC2355D-9452-334A-EB6B-8E90FD009300}"/>
          </ac:spMkLst>
        </pc:spChg>
        <pc:spChg chg="add mod">
          <ac:chgData name="Alysha Chua" userId="ffef5e69-5925-463e-a084-b4766e87c543" providerId="ADAL" clId="{0D344107-31C8-4648-8C97-CC4B99CE7FEE}" dt="2026-04-22T21:31:19.235" v="8332" actId="207"/>
          <ac:spMkLst>
            <pc:docMk/>
            <pc:sldMk cId="980072161" sldId="305"/>
            <ac:spMk id="20" creationId="{53973462-F5CF-8F45-1FC5-BD475DEB067B}"/>
          </ac:spMkLst>
        </pc:spChg>
        <pc:spChg chg="add mod">
          <ac:chgData name="Alysha Chua" userId="ffef5e69-5925-463e-a084-b4766e87c543" providerId="ADAL" clId="{0D344107-31C8-4648-8C97-CC4B99CE7FEE}" dt="2026-04-22T21:31:05.797" v="8330" actId="1076"/>
          <ac:spMkLst>
            <pc:docMk/>
            <pc:sldMk cId="980072161" sldId="305"/>
            <ac:spMk id="27" creationId="{C30700C8-13B0-6FAA-0FE4-C7A4D3F93B73}"/>
          </ac:spMkLst>
        </pc:spChg>
        <pc:spChg chg="add mod">
          <ac:chgData name="Alysha Chua" userId="ffef5e69-5925-463e-a084-b4766e87c543" providerId="ADAL" clId="{0D344107-31C8-4648-8C97-CC4B99CE7FEE}" dt="2026-04-22T21:31:05.797" v="8330" actId="1076"/>
          <ac:spMkLst>
            <pc:docMk/>
            <pc:sldMk cId="980072161" sldId="305"/>
            <ac:spMk id="28" creationId="{A2FF450F-EE2A-DDAA-2AC2-716178131834}"/>
          </ac:spMkLst>
        </pc:spChg>
        <pc:spChg chg="add mod">
          <ac:chgData name="Alysha Chua" userId="ffef5e69-5925-463e-a084-b4766e87c543" providerId="ADAL" clId="{0D344107-31C8-4648-8C97-CC4B99CE7FEE}" dt="2026-04-22T21:32:12.814" v="8338" actId="404"/>
          <ac:spMkLst>
            <pc:docMk/>
            <pc:sldMk cId="980072161" sldId="305"/>
            <ac:spMk id="29" creationId="{45777490-A856-306D-6B9C-06E8AB885D16}"/>
          </ac:spMkLst>
        </pc:spChg>
        <pc:picChg chg="add mod">
          <ac:chgData name="Alysha Chua" userId="ffef5e69-5925-463e-a084-b4766e87c543" providerId="ADAL" clId="{0D344107-31C8-4648-8C97-CC4B99CE7FEE}" dt="2026-04-22T21:22:40.026" v="8089" actId="1076"/>
          <ac:picMkLst>
            <pc:docMk/>
            <pc:sldMk cId="980072161" sldId="305"/>
            <ac:picMk id="4" creationId="{4C8F02B9-1B6A-ED7D-09E0-D3AB897F170C}"/>
          </ac:picMkLst>
        </pc:picChg>
        <pc:picChg chg="add mod">
          <ac:chgData name="Alysha Chua" userId="ffef5e69-5925-463e-a084-b4766e87c543" providerId="ADAL" clId="{0D344107-31C8-4648-8C97-CC4B99CE7FEE}" dt="2026-04-22T21:18:47.737" v="8022" actId="1076"/>
          <ac:picMkLst>
            <pc:docMk/>
            <pc:sldMk cId="980072161" sldId="305"/>
            <ac:picMk id="15" creationId="{B901C680-48CA-DBCB-8CA8-0D7AFCB7DFC9}"/>
          </ac:picMkLst>
        </pc:picChg>
        <pc:picChg chg="mod">
          <ac:chgData name="Alysha Chua" userId="ffef5e69-5925-463e-a084-b4766e87c543" providerId="ADAL" clId="{0D344107-31C8-4648-8C97-CC4B99CE7FEE}" dt="2026-04-22T21:22:23.893" v="8082" actId="14100"/>
          <ac:picMkLst>
            <pc:docMk/>
            <pc:sldMk cId="980072161" sldId="305"/>
            <ac:picMk id="23" creationId="{723FB82D-BAAC-B241-17ED-916855E5AE6D}"/>
          </ac:picMkLst>
        </pc:picChg>
        <pc:picChg chg="add mod">
          <ac:chgData name="Alysha Chua" userId="ffef5e69-5925-463e-a084-b4766e87c543" providerId="ADAL" clId="{0D344107-31C8-4648-8C97-CC4B99CE7FEE}" dt="2026-04-22T21:32:25.518" v="8343" actId="1076"/>
          <ac:picMkLst>
            <pc:docMk/>
            <pc:sldMk cId="980072161" sldId="305"/>
            <ac:picMk id="45" creationId="{E8D0901E-2A19-F884-D99D-CD3E53B5A0EE}"/>
          </ac:picMkLst>
        </pc:picChg>
        <pc:cxnChg chg="mod">
          <ac:chgData name="Alysha Chua" userId="ffef5e69-5925-463e-a084-b4766e87c543" providerId="ADAL" clId="{0D344107-31C8-4648-8C97-CC4B99CE7FEE}" dt="2026-04-22T21:12:53.458" v="7811" actId="1076"/>
          <ac:cxnSpMkLst>
            <pc:docMk/>
            <pc:sldMk cId="980072161" sldId="305"/>
            <ac:cxnSpMk id="14" creationId="{257FE3CA-B065-27CF-B45A-18670CACFC2D}"/>
          </ac:cxnSpMkLst>
        </pc:cxnChg>
        <pc:cxnChg chg="add mod">
          <ac:chgData name="Alysha Chua" userId="ffef5e69-5925-463e-a084-b4766e87c543" providerId="ADAL" clId="{0D344107-31C8-4648-8C97-CC4B99CE7FEE}" dt="2026-04-22T21:31:05.797" v="8330" actId="1076"/>
          <ac:cxnSpMkLst>
            <pc:docMk/>
            <pc:sldMk cId="980072161" sldId="305"/>
            <ac:cxnSpMk id="31" creationId="{00ECF1ED-EB80-CC93-6EC7-CC3C287F07EB}"/>
          </ac:cxnSpMkLst>
        </pc:cxnChg>
        <pc:cxnChg chg="add mod">
          <ac:chgData name="Alysha Chua" userId="ffef5e69-5925-463e-a084-b4766e87c543" providerId="ADAL" clId="{0D344107-31C8-4648-8C97-CC4B99CE7FEE}" dt="2026-04-22T21:31:05.797" v="8330" actId="1076"/>
          <ac:cxnSpMkLst>
            <pc:docMk/>
            <pc:sldMk cId="980072161" sldId="305"/>
            <ac:cxnSpMk id="33" creationId="{DDC88D61-6C0C-E737-95A1-6EAC6AC7FD4C}"/>
          </ac:cxnSpMkLst>
        </pc:cxnChg>
        <pc:cxnChg chg="add mod">
          <ac:chgData name="Alysha Chua" userId="ffef5e69-5925-463e-a084-b4766e87c543" providerId="ADAL" clId="{0D344107-31C8-4648-8C97-CC4B99CE7FEE}" dt="2026-04-22T21:31:05.797" v="8330" actId="1076"/>
          <ac:cxnSpMkLst>
            <pc:docMk/>
            <pc:sldMk cId="980072161" sldId="305"/>
            <ac:cxnSpMk id="34" creationId="{3D8A6FB8-2ED9-6179-A603-F2E047210113}"/>
          </ac:cxnSpMkLst>
        </pc:cxnChg>
      </pc:sldChg>
      <pc:sldChg chg="modSp mod modNotesTx">
        <pc:chgData name="Alysha Chua" userId="ffef5e69-5925-463e-a084-b4766e87c543" providerId="ADAL" clId="{0D344107-31C8-4648-8C97-CC4B99CE7FEE}" dt="2026-04-24T03:48:08.808" v="8901" actId="20577"/>
        <pc:sldMkLst>
          <pc:docMk/>
          <pc:sldMk cId="1111106628" sldId="306"/>
        </pc:sldMkLst>
        <pc:spChg chg="mod">
          <ac:chgData name="Alysha Chua" userId="ffef5e69-5925-463e-a084-b4766e87c543" providerId="ADAL" clId="{0D344107-31C8-4648-8C97-CC4B99CE7FEE}" dt="2026-04-22T21:32:41.757" v="8344" actId="1076"/>
          <ac:spMkLst>
            <pc:docMk/>
            <pc:sldMk cId="1111106628" sldId="306"/>
            <ac:spMk id="20" creationId="{D9906EB7-6718-4080-E83F-47E4CD5E98E9}"/>
          </ac:spMkLst>
        </pc:spChg>
      </pc:sldChg>
      <pc:sldChg chg="modSp mod ord modNotesTx">
        <pc:chgData name="Alysha Chua" userId="ffef5e69-5925-463e-a084-b4766e87c543" providerId="ADAL" clId="{0D344107-31C8-4648-8C97-CC4B99CE7FEE}" dt="2026-04-24T03:59:43.484" v="9235" actId="20577"/>
        <pc:sldMkLst>
          <pc:docMk/>
          <pc:sldMk cId="3556669795" sldId="309"/>
        </pc:sldMkLst>
      </pc:sldChg>
      <pc:sldChg chg="delSp mod modNotesTx">
        <pc:chgData name="Alysha Chua" userId="ffef5e69-5925-463e-a084-b4766e87c543" providerId="ADAL" clId="{0D344107-31C8-4648-8C97-CC4B99CE7FEE}" dt="2026-04-29T23:28:18.187" v="10107" actId="478"/>
        <pc:sldMkLst>
          <pc:docMk/>
          <pc:sldMk cId="1022117253" sldId="310"/>
        </pc:sldMkLst>
        <pc:spChg chg="del">
          <ac:chgData name="Alysha Chua" userId="ffef5e69-5925-463e-a084-b4766e87c543" providerId="ADAL" clId="{0D344107-31C8-4648-8C97-CC4B99CE7FEE}" dt="2026-04-29T23:28:18.187" v="10107" actId="478"/>
          <ac:spMkLst>
            <pc:docMk/>
            <pc:sldMk cId="1022117253" sldId="310"/>
            <ac:spMk id="17" creationId="{1A7589FF-A6CC-D8BF-3DA0-097BD63643A8}"/>
          </ac:spMkLst>
        </pc:spChg>
      </pc:sldChg>
      <pc:sldChg chg="modSp mod modNotesTx">
        <pc:chgData name="Alysha Chua" userId="ffef5e69-5925-463e-a084-b4766e87c543" providerId="ADAL" clId="{0D344107-31C8-4648-8C97-CC4B99CE7FEE}" dt="2026-04-29T23:21:30.893" v="10106" actId="207"/>
        <pc:sldMkLst>
          <pc:docMk/>
          <pc:sldMk cId="2600959535" sldId="311"/>
        </pc:sldMkLst>
        <pc:spChg chg="mod">
          <ac:chgData name="Alysha Chua" userId="ffef5e69-5925-463e-a084-b4766e87c543" providerId="ADAL" clId="{0D344107-31C8-4648-8C97-CC4B99CE7FEE}" dt="2026-04-29T23:21:30.893" v="10106" actId="207"/>
          <ac:spMkLst>
            <pc:docMk/>
            <pc:sldMk cId="2600959535" sldId="311"/>
            <ac:spMk id="16" creationId="{BDB36E38-B56A-708B-D724-F664E793068D}"/>
          </ac:spMkLst>
        </pc:spChg>
      </pc:sldChg>
      <pc:sldChg chg="modSp mod modNotesTx">
        <pc:chgData name="Alysha Chua" userId="ffef5e69-5925-463e-a084-b4766e87c543" providerId="ADAL" clId="{0D344107-31C8-4648-8C97-CC4B99CE7FEE}" dt="2026-04-24T04:13:07.308" v="10038" actId="20577"/>
        <pc:sldMkLst>
          <pc:docMk/>
          <pc:sldMk cId="3997395900" sldId="312"/>
        </pc:sldMkLst>
        <pc:spChg chg="mod">
          <ac:chgData name="Alysha Chua" userId="ffef5e69-5925-463e-a084-b4766e87c543" providerId="ADAL" clId="{0D344107-31C8-4648-8C97-CC4B99CE7FEE}" dt="2026-04-23T01:10:46.443" v="8405" actId="20577"/>
          <ac:spMkLst>
            <pc:docMk/>
            <pc:sldMk cId="3997395900" sldId="312"/>
            <ac:spMk id="2" creationId="{04F2FA86-7E89-A581-5E2F-4A7A08D856B2}"/>
          </ac:spMkLst>
        </pc:spChg>
      </pc:sldChg>
      <pc:sldChg chg="addSp delSp modSp add mod ord modNotesTx">
        <pc:chgData name="Alysha Chua" userId="ffef5e69-5925-463e-a084-b4766e87c543" providerId="ADAL" clId="{0D344107-31C8-4648-8C97-CC4B99CE7FEE}" dt="2026-04-24T03:42:06.503" v="8767" actId="20577"/>
        <pc:sldMkLst>
          <pc:docMk/>
          <pc:sldMk cId="3371035877" sldId="318"/>
        </pc:sldMkLst>
        <pc:spChg chg="mod">
          <ac:chgData name="Alysha Chua" userId="ffef5e69-5925-463e-a084-b4766e87c543" providerId="ADAL" clId="{0D344107-31C8-4648-8C97-CC4B99CE7FEE}" dt="2026-04-23T01:41:20.532" v="8439" actId="1076"/>
          <ac:spMkLst>
            <pc:docMk/>
            <pc:sldMk cId="3371035877" sldId="318"/>
            <ac:spMk id="2" creationId="{317E63AD-6BA7-6A40-8CB8-29107294E1CE}"/>
          </ac:spMkLst>
        </pc:spChg>
        <pc:spChg chg="mod">
          <ac:chgData name="Alysha Chua" userId="ffef5e69-5925-463e-a084-b4766e87c543" providerId="ADAL" clId="{0D344107-31C8-4648-8C97-CC4B99CE7FEE}" dt="2026-04-23T01:35:22.349" v="8422" actId="207"/>
          <ac:spMkLst>
            <pc:docMk/>
            <pc:sldMk cId="3371035877" sldId="318"/>
            <ac:spMk id="7" creationId="{46F12F5E-72E5-864C-0CB6-35751C40DEA6}"/>
          </ac:spMkLst>
        </pc:spChg>
        <pc:spChg chg="add mod">
          <ac:chgData name="Alysha Chua" userId="ffef5e69-5925-463e-a084-b4766e87c543" providerId="ADAL" clId="{0D344107-31C8-4648-8C97-CC4B99CE7FEE}" dt="2026-04-23T01:34:03.746" v="8417" actId="1076"/>
          <ac:spMkLst>
            <pc:docMk/>
            <pc:sldMk cId="3371035877" sldId="318"/>
            <ac:spMk id="8" creationId="{15AFAD75-4E45-BBB2-5D8D-F306B38BED7B}"/>
          </ac:spMkLst>
        </pc:spChg>
        <pc:spChg chg="add mod">
          <ac:chgData name="Alysha Chua" userId="ffef5e69-5925-463e-a084-b4766e87c543" providerId="ADAL" clId="{0D344107-31C8-4648-8C97-CC4B99CE7FEE}" dt="2026-04-23T01:34:03.746" v="8417" actId="1076"/>
          <ac:spMkLst>
            <pc:docMk/>
            <pc:sldMk cId="3371035877" sldId="318"/>
            <ac:spMk id="10" creationId="{524D9A2A-0B69-6A89-853C-7A1E8E420D1B}"/>
          </ac:spMkLst>
        </pc:spChg>
        <pc:picChg chg="add mod">
          <ac:chgData name="Alysha Chua" userId="ffef5e69-5925-463e-a084-b4766e87c543" providerId="ADAL" clId="{0D344107-31C8-4648-8C97-CC4B99CE7FEE}" dt="2026-04-24T03:25:15.449" v="8652" actId="14100"/>
          <ac:picMkLst>
            <pc:docMk/>
            <pc:sldMk cId="3371035877" sldId="318"/>
            <ac:picMk id="6" creationId="{F12D5F49-D608-2688-12C2-C68CD8B70CFF}"/>
          </ac:picMkLst>
        </pc:picChg>
        <pc:cxnChg chg="add mod">
          <ac:chgData name="Alysha Chua" userId="ffef5e69-5925-463e-a084-b4766e87c543" providerId="ADAL" clId="{0D344107-31C8-4648-8C97-CC4B99CE7FEE}" dt="2026-04-23T01:34:03.746" v="8417" actId="1076"/>
          <ac:cxnSpMkLst>
            <pc:docMk/>
            <pc:sldMk cId="3371035877" sldId="318"/>
            <ac:cxnSpMk id="13" creationId="{68D07E79-F290-A8F2-1EE2-522D8F29B6B8}"/>
          </ac:cxnSpMkLst>
        </pc:cxnChg>
        <pc:cxnChg chg="add mod">
          <ac:chgData name="Alysha Chua" userId="ffef5e69-5925-463e-a084-b4766e87c543" providerId="ADAL" clId="{0D344107-31C8-4648-8C97-CC4B99CE7FEE}" dt="2026-04-23T01:34:03.746" v="8417" actId="1076"/>
          <ac:cxnSpMkLst>
            <pc:docMk/>
            <pc:sldMk cId="3371035877" sldId="318"/>
            <ac:cxnSpMk id="14" creationId="{56D929AC-4A44-D8C6-373E-936C9B41527A}"/>
          </ac:cxnSpMkLst>
        </pc:cxnChg>
      </pc:sldChg>
      <pc:sldChg chg="addSp delSp modSp add mod ord">
        <pc:chgData name="Alysha Chua" userId="ffef5e69-5925-463e-a084-b4766e87c543" providerId="ADAL" clId="{0D344107-31C8-4648-8C97-CC4B99CE7FEE}" dt="2026-04-23T01:57:10.512" v="8640" actId="1076"/>
        <pc:sldMkLst>
          <pc:docMk/>
          <pc:sldMk cId="3551704750" sldId="320"/>
        </pc:sldMkLst>
        <pc:spChg chg="mod">
          <ac:chgData name="Alysha Chua" userId="ffef5e69-5925-463e-a084-b4766e87c543" providerId="ADAL" clId="{0D344107-31C8-4648-8C97-CC4B99CE7FEE}" dt="2026-04-23T01:53:22.388" v="8581" actId="1076"/>
          <ac:spMkLst>
            <pc:docMk/>
            <pc:sldMk cId="3551704750" sldId="320"/>
            <ac:spMk id="3" creationId="{70497668-8642-7FBF-B401-F1B544B5A70C}"/>
          </ac:spMkLst>
        </pc:spChg>
        <pc:spChg chg="mod">
          <ac:chgData name="Alysha Chua" userId="ffef5e69-5925-463e-a084-b4766e87c543" providerId="ADAL" clId="{0D344107-31C8-4648-8C97-CC4B99CE7FEE}" dt="2026-04-23T01:48:26.819" v="8540" actId="14100"/>
          <ac:spMkLst>
            <pc:docMk/>
            <pc:sldMk cId="3551704750" sldId="320"/>
            <ac:spMk id="7" creationId="{62C48FCB-22CF-7940-DA4D-3D70404C1350}"/>
          </ac:spMkLst>
        </pc:spChg>
        <pc:spChg chg="add mod">
          <ac:chgData name="Alysha Chua" userId="ffef5e69-5925-463e-a084-b4766e87c543" providerId="ADAL" clId="{0D344107-31C8-4648-8C97-CC4B99CE7FEE}" dt="2026-04-23T01:57:06.924" v="8639" actId="255"/>
          <ac:spMkLst>
            <pc:docMk/>
            <pc:sldMk cId="3551704750" sldId="320"/>
            <ac:spMk id="18" creationId="{14567A53-BE15-D0E5-5238-809EB064391A}"/>
          </ac:spMkLst>
        </pc:spChg>
        <pc:picChg chg="mod">
          <ac:chgData name="Alysha Chua" userId="ffef5e69-5925-463e-a084-b4766e87c543" providerId="ADAL" clId="{0D344107-31C8-4648-8C97-CC4B99CE7FEE}" dt="2026-04-23T01:48:29.458" v="8541" actId="1076"/>
          <ac:picMkLst>
            <pc:docMk/>
            <pc:sldMk cId="3551704750" sldId="320"/>
            <ac:picMk id="23" creationId="{38DCC2DF-6A67-5686-AB7F-FC54879FFF46}"/>
          </ac:picMkLst>
        </pc:picChg>
        <pc:cxnChg chg="add mod">
          <ac:chgData name="Alysha Chua" userId="ffef5e69-5925-463e-a084-b4766e87c543" providerId="ADAL" clId="{0D344107-31C8-4648-8C97-CC4B99CE7FEE}" dt="2026-04-23T01:57:10.512" v="8640" actId="1076"/>
          <ac:cxnSpMkLst>
            <pc:docMk/>
            <pc:sldMk cId="3551704750" sldId="320"/>
            <ac:cxnSpMk id="19" creationId="{519E7C74-9E21-31F4-CB2E-5CAA342EACC7}"/>
          </ac:cxnSpMkLst>
        </pc:cxnChg>
      </pc:sldChg>
      <pc:sldChg chg="addSp delSp modSp add mod ord">
        <pc:chgData name="Alysha Chua" userId="ffef5e69-5925-463e-a084-b4766e87c543" providerId="ADAL" clId="{0D344107-31C8-4648-8C97-CC4B99CE7FEE}" dt="2026-04-23T01:55:42.980" v="8615" actId="478"/>
        <pc:sldMkLst>
          <pc:docMk/>
          <pc:sldMk cId="1469886644" sldId="321"/>
        </pc:sldMkLst>
        <pc:spChg chg="mod">
          <ac:chgData name="Alysha Chua" userId="ffef5e69-5925-463e-a084-b4766e87c543" providerId="ADAL" clId="{0D344107-31C8-4648-8C97-CC4B99CE7FEE}" dt="2026-04-23T01:55:11.015" v="8611" actId="1076"/>
          <ac:spMkLst>
            <pc:docMk/>
            <pc:sldMk cId="1469886644" sldId="321"/>
            <ac:spMk id="16" creationId="{66ABBB13-F146-8F08-33B8-117C0D8A5525}"/>
          </ac:spMkLst>
        </pc:spChg>
        <pc:picChg chg="add mod">
          <ac:chgData name="Alysha Chua" userId="ffef5e69-5925-463e-a084-b4766e87c543" providerId="ADAL" clId="{0D344107-31C8-4648-8C97-CC4B99CE7FEE}" dt="2026-04-23T01:55:18.356" v="8614" actId="1076"/>
          <ac:picMkLst>
            <pc:docMk/>
            <pc:sldMk cId="1469886644" sldId="321"/>
            <ac:picMk id="5" creationId="{4E183B87-8188-5331-C0BB-56B995596605}"/>
          </ac:picMkLst>
        </pc:picChg>
      </pc:sldChg>
    </pc:docChg>
  </pc:docChgLst>
  <pc:docChgLst>
    <pc:chgData name="Alysha Chua" userId="ffef5e69-5925-463e-a084-b4766e87c543" providerId="ADAL" clId="{1EAE68F4-9268-420B-9BBA-7E7387586BE1}"/>
    <pc:docChg chg="undo custSel addSld delSld modSld sldOrd">
      <pc:chgData name="Alysha Chua" userId="ffef5e69-5925-463e-a084-b4766e87c543" providerId="ADAL" clId="{1EAE68F4-9268-420B-9BBA-7E7387586BE1}" dt="2026-04-29T04:21:44.647" v="120" actId="207"/>
      <pc:docMkLst>
        <pc:docMk/>
      </pc:docMkLst>
      <pc:sldChg chg="addSp delSp modSp mod">
        <pc:chgData name="Alysha Chua" userId="ffef5e69-5925-463e-a084-b4766e87c543" providerId="ADAL" clId="{1EAE68F4-9268-420B-9BBA-7E7387586BE1}" dt="2026-04-29T04:19:23.682" v="104" actId="478"/>
        <pc:sldMkLst>
          <pc:docMk/>
          <pc:sldMk cId="1957159470" sldId="286"/>
        </pc:sldMkLst>
        <pc:spChg chg="add mod">
          <ac:chgData name="Alysha Chua" userId="ffef5e69-5925-463e-a084-b4766e87c543" providerId="ADAL" clId="{1EAE68F4-9268-420B-9BBA-7E7387586BE1}" dt="2026-04-29T04:19:12.223" v="102" actId="20577"/>
          <ac:spMkLst>
            <pc:docMk/>
            <pc:sldMk cId="1957159470" sldId="286"/>
            <ac:spMk id="2" creationId="{EBC5C8B3-409C-CB67-E941-D6374D91BA0B}"/>
          </ac:spMkLst>
        </pc:spChg>
        <pc:spChg chg="mod">
          <ac:chgData name="Alysha Chua" userId="ffef5e69-5925-463e-a084-b4766e87c543" providerId="ADAL" clId="{1EAE68F4-9268-420B-9BBA-7E7387586BE1}" dt="2026-04-29T04:15:53.389" v="59" actId="207"/>
          <ac:spMkLst>
            <pc:docMk/>
            <pc:sldMk cId="1957159470" sldId="286"/>
            <ac:spMk id="3" creationId="{04CC098E-A6D2-B4DD-813E-7733B410055B}"/>
          </ac:spMkLst>
        </pc:spChg>
        <pc:spChg chg="mod">
          <ac:chgData name="Alysha Chua" userId="ffef5e69-5925-463e-a084-b4766e87c543" providerId="ADAL" clId="{1EAE68F4-9268-420B-9BBA-7E7387586BE1}" dt="2026-04-29T04:17:36.334" v="65"/>
          <ac:spMkLst>
            <pc:docMk/>
            <pc:sldMk cId="1957159470" sldId="286"/>
            <ac:spMk id="8" creationId="{B4E56AEA-DA05-0F78-C549-2F97D4770258}"/>
          </ac:spMkLst>
        </pc:spChg>
        <pc:spChg chg="mod">
          <ac:chgData name="Alysha Chua" userId="ffef5e69-5925-463e-a084-b4766e87c543" providerId="ADAL" clId="{1EAE68F4-9268-420B-9BBA-7E7387586BE1}" dt="2026-04-29T04:18:36.972" v="94" actId="1076"/>
          <ac:spMkLst>
            <pc:docMk/>
            <pc:sldMk cId="1957159470" sldId="286"/>
            <ac:spMk id="10" creationId="{492EAA76-D08C-567A-571D-1F9856C8006E}"/>
          </ac:spMkLst>
        </pc:spChg>
        <pc:spChg chg="mod">
          <ac:chgData name="Alysha Chua" userId="ffef5e69-5925-463e-a084-b4766e87c543" providerId="ADAL" clId="{1EAE68F4-9268-420B-9BBA-7E7387586BE1}" dt="2026-04-29T04:16:34.393" v="63" actId="207"/>
          <ac:spMkLst>
            <pc:docMk/>
            <pc:sldMk cId="1957159470" sldId="286"/>
            <ac:spMk id="11" creationId="{57D5BD22-6049-58C2-CFAA-A16092E53864}"/>
          </ac:spMkLst>
        </pc:spChg>
        <pc:spChg chg="mod">
          <ac:chgData name="Alysha Chua" userId="ffef5e69-5925-463e-a084-b4766e87c543" providerId="ADAL" clId="{1EAE68F4-9268-420B-9BBA-7E7387586BE1}" dt="2026-04-29T04:17:36.334" v="65"/>
          <ac:spMkLst>
            <pc:docMk/>
            <pc:sldMk cId="1957159470" sldId="286"/>
            <ac:spMk id="12" creationId="{7DEE0CEA-F4FC-6CCE-863E-812EC7101110}"/>
          </ac:spMkLst>
        </pc:spChg>
        <pc:spChg chg="add mod">
          <ac:chgData name="Alysha Chua" userId="ffef5e69-5925-463e-a084-b4766e87c543" providerId="ADAL" clId="{1EAE68F4-9268-420B-9BBA-7E7387586BE1}" dt="2026-04-29T04:19:02.876" v="99" actId="1076"/>
          <ac:spMkLst>
            <pc:docMk/>
            <pc:sldMk cId="1957159470" sldId="286"/>
            <ac:spMk id="13" creationId="{19EAC0A3-F09D-A4C6-4B8D-1B2F42AC4300}"/>
          </ac:spMkLst>
        </pc:spChg>
        <pc:spChg chg="add mod">
          <ac:chgData name="Alysha Chua" userId="ffef5e69-5925-463e-a084-b4766e87c543" providerId="ADAL" clId="{1EAE68F4-9268-420B-9BBA-7E7387586BE1}" dt="2026-04-29T04:19:02.876" v="99" actId="1076"/>
          <ac:spMkLst>
            <pc:docMk/>
            <pc:sldMk cId="1957159470" sldId="286"/>
            <ac:spMk id="14" creationId="{B09B0F73-AB0A-EA66-DF3C-BACC3D9C2887}"/>
          </ac:spMkLst>
        </pc:spChg>
        <pc:spChg chg="add mod">
          <ac:chgData name="Alysha Chua" userId="ffef5e69-5925-463e-a084-b4766e87c543" providerId="ADAL" clId="{1EAE68F4-9268-420B-9BBA-7E7387586BE1}" dt="2026-04-29T04:19:02.876" v="99" actId="1076"/>
          <ac:spMkLst>
            <pc:docMk/>
            <pc:sldMk cId="1957159470" sldId="286"/>
            <ac:spMk id="15" creationId="{402730B8-47D0-2AAC-5E67-20B218BCB10C}"/>
          </ac:spMkLst>
        </pc:spChg>
        <pc:spChg chg="add mod">
          <ac:chgData name="Alysha Chua" userId="ffef5e69-5925-463e-a084-b4766e87c543" providerId="ADAL" clId="{1EAE68F4-9268-420B-9BBA-7E7387586BE1}" dt="2026-04-29T04:19:02.876" v="99" actId="1076"/>
          <ac:spMkLst>
            <pc:docMk/>
            <pc:sldMk cId="1957159470" sldId="286"/>
            <ac:spMk id="16" creationId="{8156CD38-DC00-E635-9BB7-D467786188B8}"/>
          </ac:spMkLst>
        </pc:spChg>
        <pc:spChg chg="add mod">
          <ac:chgData name="Alysha Chua" userId="ffef5e69-5925-463e-a084-b4766e87c543" providerId="ADAL" clId="{1EAE68F4-9268-420B-9BBA-7E7387586BE1}" dt="2026-04-29T04:19:02.876" v="99" actId="1076"/>
          <ac:spMkLst>
            <pc:docMk/>
            <pc:sldMk cId="1957159470" sldId="286"/>
            <ac:spMk id="17" creationId="{C6307CB8-6F34-9248-5281-DB3D28244F37}"/>
          </ac:spMkLst>
        </pc:spChg>
        <pc:spChg chg="add mod">
          <ac:chgData name="Alysha Chua" userId="ffef5e69-5925-463e-a084-b4766e87c543" providerId="ADAL" clId="{1EAE68F4-9268-420B-9BBA-7E7387586BE1}" dt="2026-04-29T04:19:02.876" v="99" actId="1076"/>
          <ac:spMkLst>
            <pc:docMk/>
            <pc:sldMk cId="1957159470" sldId="286"/>
            <ac:spMk id="18" creationId="{3B083EFE-B56E-4719-EE37-6D7FC6FAA229}"/>
          </ac:spMkLst>
        </pc:spChg>
        <pc:spChg chg="add mod">
          <ac:chgData name="Alysha Chua" userId="ffef5e69-5925-463e-a084-b4766e87c543" providerId="ADAL" clId="{1EAE68F4-9268-420B-9BBA-7E7387586BE1}" dt="2026-04-29T04:19:02.876" v="99" actId="1076"/>
          <ac:spMkLst>
            <pc:docMk/>
            <pc:sldMk cId="1957159470" sldId="286"/>
            <ac:spMk id="19" creationId="{17976882-C794-2B65-1EFD-D8B92631BDF8}"/>
          </ac:spMkLst>
        </pc:spChg>
        <pc:spChg chg="mod">
          <ac:chgData name="Alysha Chua" userId="ffef5e69-5925-463e-a084-b4766e87c543" providerId="ADAL" clId="{1EAE68F4-9268-420B-9BBA-7E7387586BE1}" dt="2026-04-29T04:18:01.092" v="82" actId="1076"/>
          <ac:spMkLst>
            <pc:docMk/>
            <pc:sldMk cId="1957159470" sldId="286"/>
            <ac:spMk id="20" creationId="{28188911-674B-3425-C9DA-E257E26E139A}"/>
          </ac:spMkLst>
        </pc:spChg>
        <pc:spChg chg="add mod">
          <ac:chgData name="Alysha Chua" userId="ffef5e69-5925-463e-a084-b4766e87c543" providerId="ADAL" clId="{1EAE68F4-9268-420B-9BBA-7E7387586BE1}" dt="2026-04-29T04:19:02.876" v="99" actId="1076"/>
          <ac:spMkLst>
            <pc:docMk/>
            <pc:sldMk cId="1957159470" sldId="286"/>
            <ac:spMk id="21" creationId="{CA204C8A-A57C-2EBE-0005-5876E6463E54}"/>
          </ac:spMkLst>
        </pc:spChg>
        <pc:spChg chg="mod">
          <ac:chgData name="Alysha Chua" userId="ffef5e69-5925-463e-a084-b4766e87c543" providerId="ADAL" clId="{1EAE68F4-9268-420B-9BBA-7E7387586BE1}" dt="2026-04-29T04:18:11.652" v="87" actId="1076"/>
          <ac:spMkLst>
            <pc:docMk/>
            <pc:sldMk cId="1957159470" sldId="286"/>
            <ac:spMk id="42" creationId="{3A564976-8375-572A-0EB5-C17AE3DF6146}"/>
          </ac:spMkLst>
        </pc:spChg>
        <pc:grpChg chg="add mod">
          <ac:chgData name="Alysha Chua" userId="ffef5e69-5925-463e-a084-b4766e87c543" providerId="ADAL" clId="{1EAE68F4-9268-420B-9BBA-7E7387586BE1}" dt="2026-04-29T04:19:09.206" v="100" actId="1076"/>
          <ac:grpSpMkLst>
            <pc:docMk/>
            <pc:sldMk cId="1957159470" sldId="286"/>
            <ac:grpSpMk id="6" creationId="{7B84A8A6-F92D-78B9-AE76-727D883E9E0A}"/>
          </ac:grpSpMkLst>
        </pc:grpChg>
        <pc:grpChg chg="del mod">
          <ac:chgData name="Alysha Chua" userId="ffef5e69-5925-463e-a084-b4766e87c543" providerId="ADAL" clId="{1EAE68F4-9268-420B-9BBA-7E7387586BE1}" dt="2026-04-29T04:19:23.682" v="104" actId="478"/>
          <ac:grpSpMkLst>
            <pc:docMk/>
            <pc:sldMk cId="1957159470" sldId="286"/>
            <ac:grpSpMk id="36" creationId="{A6127DF5-FD25-A29E-3FE5-E587ACBEA76C}"/>
          </ac:grpSpMkLst>
        </pc:grpChg>
        <pc:picChg chg="add del mod">
          <ac:chgData name="Alysha Chua" userId="ffef5e69-5925-463e-a084-b4766e87c543" providerId="ADAL" clId="{1EAE68F4-9268-420B-9BBA-7E7387586BE1}" dt="2026-04-29T04:19:21.776" v="103" actId="478"/>
          <ac:picMkLst>
            <pc:docMk/>
            <pc:sldMk cId="1957159470" sldId="286"/>
            <ac:picMk id="4" creationId="{18CEC742-7A11-0848-C54E-7058FD85FA67}"/>
          </ac:picMkLst>
        </pc:picChg>
        <pc:picChg chg="mod">
          <ac:chgData name="Alysha Chua" userId="ffef5e69-5925-463e-a084-b4766e87c543" providerId="ADAL" clId="{1EAE68F4-9268-420B-9BBA-7E7387586BE1}" dt="2026-04-29T04:18:08.046" v="86" actId="1076"/>
          <ac:picMkLst>
            <pc:docMk/>
            <pc:sldMk cId="1957159470" sldId="286"/>
            <ac:picMk id="9" creationId="{18D0A044-9F7C-9EB4-657C-6A1204911A96}"/>
          </ac:picMkLst>
        </pc:picChg>
        <pc:picChg chg="mod">
          <ac:chgData name="Alysha Chua" userId="ffef5e69-5925-463e-a084-b4766e87c543" providerId="ADAL" clId="{1EAE68F4-9268-420B-9BBA-7E7387586BE1}" dt="2026-04-29T04:14:50.141" v="53" actId="207"/>
          <ac:picMkLst>
            <pc:docMk/>
            <pc:sldMk cId="1957159470" sldId="286"/>
            <ac:picMk id="35" creationId="{FA397F91-8E0E-0AF2-96D5-E7F7F2E71B82}"/>
          </ac:picMkLst>
        </pc:picChg>
        <pc:picChg chg="mod">
          <ac:chgData name="Alysha Chua" userId="ffef5e69-5925-463e-a084-b4766e87c543" providerId="ADAL" clId="{1EAE68F4-9268-420B-9BBA-7E7387586BE1}" dt="2026-04-29T04:14:53.956" v="54" actId="207"/>
          <ac:picMkLst>
            <pc:docMk/>
            <pc:sldMk cId="1957159470" sldId="286"/>
            <ac:picMk id="45" creationId="{4E15C40A-A804-0BE7-A1B1-16F91F338A01}"/>
          </ac:picMkLst>
        </pc:picChg>
      </pc:sldChg>
      <pc:sldChg chg="addSp delSp modSp mod">
        <pc:chgData name="Alysha Chua" userId="ffef5e69-5925-463e-a084-b4766e87c543" providerId="ADAL" clId="{1EAE68F4-9268-420B-9BBA-7E7387586BE1}" dt="2026-04-29T04:09:39.244" v="42"/>
        <pc:sldMkLst>
          <pc:docMk/>
          <pc:sldMk cId="1574898639" sldId="288"/>
        </pc:sldMkLst>
        <pc:spChg chg="del">
          <ac:chgData name="Alysha Chua" userId="ffef5e69-5925-463e-a084-b4766e87c543" providerId="ADAL" clId="{1EAE68F4-9268-420B-9BBA-7E7387586BE1}" dt="2026-04-29T04:09:38.682" v="38" actId="478"/>
          <ac:spMkLst>
            <pc:docMk/>
            <pc:sldMk cId="1574898639" sldId="288"/>
            <ac:spMk id="2" creationId="{F4D559E3-FF85-42B1-C946-48405D06D46F}"/>
          </ac:spMkLst>
        </pc:spChg>
        <pc:spChg chg="del">
          <ac:chgData name="Alysha Chua" userId="ffef5e69-5925-463e-a084-b4766e87c543" providerId="ADAL" clId="{1EAE68F4-9268-420B-9BBA-7E7387586BE1}" dt="2026-04-29T04:09:38.682" v="38" actId="478"/>
          <ac:spMkLst>
            <pc:docMk/>
            <pc:sldMk cId="1574898639" sldId="288"/>
            <ac:spMk id="3" creationId="{56FF55E2-26D0-4530-4F70-E5319C5DF6F1}"/>
          </ac:spMkLst>
        </pc:spChg>
        <pc:spChg chg="del">
          <ac:chgData name="Alysha Chua" userId="ffef5e69-5925-463e-a084-b4766e87c543" providerId="ADAL" clId="{1EAE68F4-9268-420B-9BBA-7E7387586BE1}" dt="2026-04-29T04:09:38.682" v="38" actId="478"/>
          <ac:spMkLst>
            <pc:docMk/>
            <pc:sldMk cId="1574898639" sldId="288"/>
            <ac:spMk id="4" creationId="{E743DB0B-6B6E-3556-AC81-73F37127D16D}"/>
          </ac:spMkLst>
        </pc:spChg>
        <pc:spChg chg="del">
          <ac:chgData name="Alysha Chua" userId="ffef5e69-5925-463e-a084-b4766e87c543" providerId="ADAL" clId="{1EAE68F4-9268-420B-9BBA-7E7387586BE1}" dt="2026-04-29T04:09:38.682" v="38" actId="478"/>
          <ac:spMkLst>
            <pc:docMk/>
            <pc:sldMk cId="1574898639" sldId="288"/>
            <ac:spMk id="5" creationId="{B72A44A1-D89C-8295-F955-2373E64B646D}"/>
          </ac:spMkLst>
        </pc:spChg>
        <pc:spChg chg="add mod">
          <ac:chgData name="Alysha Chua" userId="ffef5e69-5925-463e-a084-b4766e87c543" providerId="ADAL" clId="{1EAE68F4-9268-420B-9BBA-7E7387586BE1}" dt="2026-04-29T04:09:39.244" v="42"/>
          <ac:spMkLst>
            <pc:docMk/>
            <pc:sldMk cId="1574898639" sldId="288"/>
            <ac:spMk id="6" creationId="{86356347-5E27-6DF3-66AB-5E6A3DE700BE}"/>
          </ac:spMkLst>
        </pc:spChg>
        <pc:spChg chg="del">
          <ac:chgData name="Alysha Chua" userId="ffef5e69-5925-463e-a084-b4766e87c543" providerId="ADAL" clId="{1EAE68F4-9268-420B-9BBA-7E7387586BE1}" dt="2026-04-29T04:09:38.682" v="38" actId="478"/>
          <ac:spMkLst>
            <pc:docMk/>
            <pc:sldMk cId="1574898639" sldId="288"/>
            <ac:spMk id="8" creationId="{77DA799B-E71B-9159-EE33-F04F5CCB2751}"/>
          </ac:spMkLst>
        </pc:spChg>
        <pc:spChg chg="del">
          <ac:chgData name="Alysha Chua" userId="ffef5e69-5925-463e-a084-b4766e87c543" providerId="ADAL" clId="{1EAE68F4-9268-420B-9BBA-7E7387586BE1}" dt="2026-04-29T04:09:38.682" v="38" actId="478"/>
          <ac:spMkLst>
            <pc:docMk/>
            <pc:sldMk cId="1574898639" sldId="288"/>
            <ac:spMk id="9" creationId="{C3E5073A-C483-AA81-F518-50BC25C1A3E3}"/>
          </ac:spMkLst>
        </pc:spChg>
        <pc:spChg chg="add mod">
          <ac:chgData name="Alysha Chua" userId="ffef5e69-5925-463e-a084-b4766e87c543" providerId="ADAL" clId="{1EAE68F4-9268-420B-9BBA-7E7387586BE1}" dt="2026-04-29T04:09:39.244" v="42"/>
          <ac:spMkLst>
            <pc:docMk/>
            <pc:sldMk cId="1574898639" sldId="288"/>
            <ac:spMk id="10" creationId="{4B196321-7401-455F-B6E5-0434FEC44D99}"/>
          </ac:spMkLst>
        </pc:spChg>
        <pc:spChg chg="add mod">
          <ac:chgData name="Alysha Chua" userId="ffef5e69-5925-463e-a084-b4766e87c543" providerId="ADAL" clId="{1EAE68F4-9268-420B-9BBA-7E7387586BE1}" dt="2026-04-29T04:09:39.244" v="42"/>
          <ac:spMkLst>
            <pc:docMk/>
            <pc:sldMk cId="1574898639" sldId="288"/>
            <ac:spMk id="12" creationId="{3875D6C2-AE95-25A8-25EE-413FB1C61A3B}"/>
          </ac:spMkLst>
        </pc:spChg>
        <pc:spChg chg="add mod">
          <ac:chgData name="Alysha Chua" userId="ffef5e69-5925-463e-a084-b4766e87c543" providerId="ADAL" clId="{1EAE68F4-9268-420B-9BBA-7E7387586BE1}" dt="2026-04-29T04:09:39.244" v="42"/>
          <ac:spMkLst>
            <pc:docMk/>
            <pc:sldMk cId="1574898639" sldId="288"/>
            <ac:spMk id="13" creationId="{B2A4CBAE-F8E6-AFD7-3A0E-E512D8900555}"/>
          </ac:spMkLst>
        </pc:spChg>
        <pc:spChg chg="add mod">
          <ac:chgData name="Alysha Chua" userId="ffef5e69-5925-463e-a084-b4766e87c543" providerId="ADAL" clId="{1EAE68F4-9268-420B-9BBA-7E7387586BE1}" dt="2026-04-29T04:09:39.244" v="42"/>
          <ac:spMkLst>
            <pc:docMk/>
            <pc:sldMk cId="1574898639" sldId="288"/>
            <ac:spMk id="16" creationId="{1779F681-3975-62FA-60A2-4B1D7EBF4F4C}"/>
          </ac:spMkLst>
        </pc:spChg>
        <pc:spChg chg="del">
          <ac:chgData name="Alysha Chua" userId="ffef5e69-5925-463e-a084-b4766e87c543" providerId="ADAL" clId="{1EAE68F4-9268-420B-9BBA-7E7387586BE1}" dt="2026-04-29T04:09:38.682" v="38" actId="478"/>
          <ac:spMkLst>
            <pc:docMk/>
            <pc:sldMk cId="1574898639" sldId="288"/>
            <ac:spMk id="17" creationId="{03101569-4A83-DD60-D2B5-F9D0FD2AEA1F}"/>
          </ac:spMkLst>
        </pc:spChg>
        <pc:spChg chg="add mod">
          <ac:chgData name="Alysha Chua" userId="ffef5e69-5925-463e-a084-b4766e87c543" providerId="ADAL" clId="{1EAE68F4-9268-420B-9BBA-7E7387586BE1}" dt="2026-04-29T04:09:39.244" v="42"/>
          <ac:spMkLst>
            <pc:docMk/>
            <pc:sldMk cId="1574898639" sldId="288"/>
            <ac:spMk id="18" creationId="{4C4D8A00-D692-A259-3E56-4A9D2A4F258F}"/>
          </ac:spMkLst>
        </pc:spChg>
        <pc:spChg chg="add mod">
          <ac:chgData name="Alysha Chua" userId="ffef5e69-5925-463e-a084-b4766e87c543" providerId="ADAL" clId="{1EAE68F4-9268-420B-9BBA-7E7387586BE1}" dt="2026-04-29T04:09:39.244" v="42"/>
          <ac:spMkLst>
            <pc:docMk/>
            <pc:sldMk cId="1574898639" sldId="288"/>
            <ac:spMk id="19" creationId="{8EC620DE-F805-BAD5-A54A-7F6B33D61C92}"/>
          </ac:spMkLst>
        </pc:spChg>
        <pc:spChg chg="add mod">
          <ac:chgData name="Alysha Chua" userId="ffef5e69-5925-463e-a084-b4766e87c543" providerId="ADAL" clId="{1EAE68F4-9268-420B-9BBA-7E7387586BE1}" dt="2026-04-29T04:09:39.244" v="42"/>
          <ac:spMkLst>
            <pc:docMk/>
            <pc:sldMk cId="1574898639" sldId="288"/>
            <ac:spMk id="23" creationId="{32F391A5-3E68-3967-6E53-1CBB0E7D2810}"/>
          </ac:spMkLst>
        </pc:spChg>
        <pc:spChg chg="add mod">
          <ac:chgData name="Alysha Chua" userId="ffef5e69-5925-463e-a084-b4766e87c543" providerId="ADAL" clId="{1EAE68F4-9268-420B-9BBA-7E7387586BE1}" dt="2026-04-29T04:09:39.244" v="42"/>
          <ac:spMkLst>
            <pc:docMk/>
            <pc:sldMk cId="1574898639" sldId="288"/>
            <ac:spMk id="24" creationId="{2C7148EA-8239-889F-6E4F-A59A61BEE1F3}"/>
          </ac:spMkLst>
        </pc:spChg>
        <pc:spChg chg="add mod">
          <ac:chgData name="Alysha Chua" userId="ffef5e69-5925-463e-a084-b4766e87c543" providerId="ADAL" clId="{1EAE68F4-9268-420B-9BBA-7E7387586BE1}" dt="2026-04-29T04:09:39.244" v="42"/>
          <ac:spMkLst>
            <pc:docMk/>
            <pc:sldMk cId="1574898639" sldId="288"/>
            <ac:spMk id="25" creationId="{E59A351D-1E3F-F2A2-5944-DDFCE83E1C7D}"/>
          </ac:spMkLst>
        </pc:spChg>
        <pc:spChg chg="add mod">
          <ac:chgData name="Alysha Chua" userId="ffef5e69-5925-463e-a084-b4766e87c543" providerId="ADAL" clId="{1EAE68F4-9268-420B-9BBA-7E7387586BE1}" dt="2026-04-29T04:09:39.244" v="42"/>
          <ac:spMkLst>
            <pc:docMk/>
            <pc:sldMk cId="1574898639" sldId="288"/>
            <ac:spMk id="26" creationId="{BF89F2DF-B2C9-4186-2366-B9C47B9BDB02}"/>
          </ac:spMkLst>
        </pc:spChg>
        <pc:spChg chg="add mod">
          <ac:chgData name="Alysha Chua" userId="ffef5e69-5925-463e-a084-b4766e87c543" providerId="ADAL" clId="{1EAE68F4-9268-420B-9BBA-7E7387586BE1}" dt="2026-04-29T04:09:39.244" v="42"/>
          <ac:spMkLst>
            <pc:docMk/>
            <pc:sldMk cId="1574898639" sldId="288"/>
            <ac:spMk id="27" creationId="{E7416D0E-2E1E-1AA2-5F3C-16572F7DB6D8}"/>
          </ac:spMkLst>
        </pc:spChg>
        <pc:spChg chg="add mod">
          <ac:chgData name="Alysha Chua" userId="ffef5e69-5925-463e-a084-b4766e87c543" providerId="ADAL" clId="{1EAE68F4-9268-420B-9BBA-7E7387586BE1}" dt="2026-04-29T04:09:39.244" v="42"/>
          <ac:spMkLst>
            <pc:docMk/>
            <pc:sldMk cId="1574898639" sldId="288"/>
            <ac:spMk id="28" creationId="{A43CE912-3DEC-587C-B345-31E3ACE63E05}"/>
          </ac:spMkLst>
        </pc:spChg>
        <pc:spChg chg="add mod">
          <ac:chgData name="Alysha Chua" userId="ffef5e69-5925-463e-a084-b4766e87c543" providerId="ADAL" clId="{1EAE68F4-9268-420B-9BBA-7E7387586BE1}" dt="2026-04-29T04:09:39.244" v="42"/>
          <ac:spMkLst>
            <pc:docMk/>
            <pc:sldMk cId="1574898639" sldId="288"/>
            <ac:spMk id="29" creationId="{3E89A647-E956-C4D5-012C-3B73BA6F1DB7}"/>
          </ac:spMkLst>
        </pc:spChg>
        <pc:graphicFrameChg chg="add mod">
          <ac:chgData name="Alysha Chua" userId="ffef5e69-5925-463e-a084-b4766e87c543" providerId="ADAL" clId="{1EAE68F4-9268-420B-9BBA-7E7387586BE1}" dt="2026-04-29T04:09:39.244" v="42"/>
          <ac:graphicFrameMkLst>
            <pc:docMk/>
            <pc:sldMk cId="1574898639" sldId="288"/>
            <ac:graphicFrameMk id="20" creationId="{ED9AD28F-F055-4D97-2DD3-5D9EBB12826C}"/>
          </ac:graphicFrameMkLst>
        </pc:graphicFrameChg>
        <pc:graphicFrameChg chg="add mod">
          <ac:chgData name="Alysha Chua" userId="ffef5e69-5925-463e-a084-b4766e87c543" providerId="ADAL" clId="{1EAE68F4-9268-420B-9BBA-7E7387586BE1}" dt="2026-04-29T04:09:39.244" v="42"/>
          <ac:graphicFrameMkLst>
            <pc:docMk/>
            <pc:sldMk cId="1574898639" sldId="288"/>
            <ac:graphicFrameMk id="21" creationId="{86507BE1-513B-7BC4-961F-F23B70AFB640}"/>
          </ac:graphicFrameMkLst>
        </pc:graphicFrameChg>
        <pc:graphicFrameChg chg="add mod">
          <ac:chgData name="Alysha Chua" userId="ffef5e69-5925-463e-a084-b4766e87c543" providerId="ADAL" clId="{1EAE68F4-9268-420B-9BBA-7E7387586BE1}" dt="2026-04-29T04:09:39.244" v="42"/>
          <ac:graphicFrameMkLst>
            <pc:docMk/>
            <pc:sldMk cId="1574898639" sldId="288"/>
            <ac:graphicFrameMk id="22" creationId="{D846E2B1-3A06-984A-73F1-B2F7B76237C9}"/>
          </ac:graphicFrameMkLst>
        </pc:graphicFrameChg>
        <pc:picChg chg="del">
          <ac:chgData name="Alysha Chua" userId="ffef5e69-5925-463e-a084-b4766e87c543" providerId="ADAL" clId="{1EAE68F4-9268-420B-9BBA-7E7387586BE1}" dt="2026-04-29T04:09:38.682" v="38" actId="478"/>
          <ac:picMkLst>
            <pc:docMk/>
            <pc:sldMk cId="1574898639" sldId="288"/>
            <ac:picMk id="7" creationId="{60F5E588-7A02-46A7-F169-E035FC479499}"/>
          </ac:picMkLst>
        </pc:picChg>
        <pc:picChg chg="add mod">
          <ac:chgData name="Alysha Chua" userId="ffef5e69-5925-463e-a084-b4766e87c543" providerId="ADAL" clId="{1EAE68F4-9268-420B-9BBA-7E7387586BE1}" dt="2026-04-29T04:09:39.244" v="42"/>
          <ac:picMkLst>
            <pc:docMk/>
            <pc:sldMk cId="1574898639" sldId="288"/>
            <ac:picMk id="11" creationId="{16227650-F482-01B6-6FE1-F401A950DFFE}"/>
          </ac:picMkLst>
        </pc:picChg>
        <pc:picChg chg="del">
          <ac:chgData name="Alysha Chua" userId="ffef5e69-5925-463e-a084-b4766e87c543" providerId="ADAL" clId="{1EAE68F4-9268-420B-9BBA-7E7387586BE1}" dt="2026-04-29T04:09:38.682" v="38" actId="478"/>
          <ac:picMkLst>
            <pc:docMk/>
            <pc:sldMk cId="1574898639" sldId="288"/>
            <ac:picMk id="14" creationId="{9B52A6AA-14DE-5271-4A10-4E18D6055D01}"/>
          </ac:picMkLst>
        </pc:picChg>
        <pc:picChg chg="del">
          <ac:chgData name="Alysha Chua" userId="ffef5e69-5925-463e-a084-b4766e87c543" providerId="ADAL" clId="{1EAE68F4-9268-420B-9BBA-7E7387586BE1}" dt="2026-04-29T04:09:38.682" v="38" actId="478"/>
          <ac:picMkLst>
            <pc:docMk/>
            <pc:sldMk cId="1574898639" sldId="288"/>
            <ac:picMk id="15" creationId="{AA655A89-A97B-6ADF-F0C8-9ED5F4A90915}"/>
          </ac:picMkLst>
        </pc:picChg>
      </pc:sldChg>
      <pc:sldChg chg="addSp delSp modSp mod">
        <pc:chgData name="Alysha Chua" userId="ffef5e69-5925-463e-a084-b4766e87c543" providerId="ADAL" clId="{1EAE68F4-9268-420B-9BBA-7E7387586BE1}" dt="2026-04-29T04:09:50.544" v="47"/>
        <pc:sldMkLst>
          <pc:docMk/>
          <pc:sldMk cId="3195191988" sldId="289"/>
        </pc:sldMkLst>
        <pc:spChg chg="del">
          <ac:chgData name="Alysha Chua" userId="ffef5e69-5925-463e-a084-b4766e87c543" providerId="ADAL" clId="{1EAE68F4-9268-420B-9BBA-7E7387586BE1}" dt="2026-04-29T04:09:49.990" v="43" actId="478"/>
          <ac:spMkLst>
            <pc:docMk/>
            <pc:sldMk cId="3195191988" sldId="289"/>
            <ac:spMk id="2" creationId="{BA241641-AD35-A2C9-9E95-86F12687F2A7}"/>
          </ac:spMkLst>
        </pc:spChg>
        <pc:spChg chg="add mod">
          <ac:chgData name="Alysha Chua" userId="ffef5e69-5925-463e-a084-b4766e87c543" providerId="ADAL" clId="{1EAE68F4-9268-420B-9BBA-7E7387586BE1}" dt="2026-04-29T04:09:50.544" v="47"/>
          <ac:spMkLst>
            <pc:docMk/>
            <pc:sldMk cId="3195191988" sldId="289"/>
            <ac:spMk id="3" creationId="{2C908F0D-10D5-54C7-06D5-D10462104DC0}"/>
          </ac:spMkLst>
        </pc:spChg>
        <pc:spChg chg="add mod">
          <ac:chgData name="Alysha Chua" userId="ffef5e69-5925-463e-a084-b4766e87c543" providerId="ADAL" clId="{1EAE68F4-9268-420B-9BBA-7E7387586BE1}" dt="2026-04-29T04:09:50.544" v="47"/>
          <ac:spMkLst>
            <pc:docMk/>
            <pc:sldMk cId="3195191988" sldId="289"/>
            <ac:spMk id="4" creationId="{721D0D6A-9280-B918-6339-8B8F27E2DD07}"/>
          </ac:spMkLst>
        </pc:spChg>
        <pc:spChg chg="del">
          <ac:chgData name="Alysha Chua" userId="ffef5e69-5925-463e-a084-b4766e87c543" providerId="ADAL" clId="{1EAE68F4-9268-420B-9BBA-7E7387586BE1}" dt="2026-04-29T04:09:49.990" v="43" actId="478"/>
          <ac:spMkLst>
            <pc:docMk/>
            <pc:sldMk cId="3195191988" sldId="289"/>
            <ac:spMk id="5" creationId="{AD76A068-13F2-3926-16A6-F57E2E8F9119}"/>
          </ac:spMkLst>
        </pc:spChg>
        <pc:spChg chg="del">
          <ac:chgData name="Alysha Chua" userId="ffef5e69-5925-463e-a084-b4766e87c543" providerId="ADAL" clId="{1EAE68F4-9268-420B-9BBA-7E7387586BE1}" dt="2026-04-29T04:09:49.990" v="43" actId="478"/>
          <ac:spMkLst>
            <pc:docMk/>
            <pc:sldMk cId="3195191988" sldId="289"/>
            <ac:spMk id="6" creationId="{80AABAE5-02C9-C967-E1A8-8B666229135A}"/>
          </ac:spMkLst>
        </pc:spChg>
        <pc:spChg chg="del">
          <ac:chgData name="Alysha Chua" userId="ffef5e69-5925-463e-a084-b4766e87c543" providerId="ADAL" clId="{1EAE68F4-9268-420B-9BBA-7E7387586BE1}" dt="2026-04-29T04:09:49.990" v="43" actId="478"/>
          <ac:spMkLst>
            <pc:docMk/>
            <pc:sldMk cId="3195191988" sldId="289"/>
            <ac:spMk id="7" creationId="{25C61C51-1998-B77E-1AB9-E7EEDB043CFE}"/>
          </ac:spMkLst>
        </pc:spChg>
        <pc:spChg chg="del">
          <ac:chgData name="Alysha Chua" userId="ffef5e69-5925-463e-a084-b4766e87c543" providerId="ADAL" clId="{1EAE68F4-9268-420B-9BBA-7E7387586BE1}" dt="2026-04-29T04:09:49.990" v="43" actId="478"/>
          <ac:spMkLst>
            <pc:docMk/>
            <pc:sldMk cId="3195191988" sldId="289"/>
            <ac:spMk id="8" creationId="{6A0377FD-C4F6-71A4-4ECA-1FDA06A2C0C2}"/>
          </ac:spMkLst>
        </pc:spChg>
        <pc:spChg chg="add mod">
          <ac:chgData name="Alysha Chua" userId="ffef5e69-5925-463e-a084-b4766e87c543" providerId="ADAL" clId="{1EAE68F4-9268-420B-9BBA-7E7387586BE1}" dt="2026-04-29T04:09:50.544" v="47"/>
          <ac:spMkLst>
            <pc:docMk/>
            <pc:sldMk cId="3195191988" sldId="289"/>
            <ac:spMk id="9" creationId="{1EB4D85C-F4F5-0925-4C8A-E0CE4283D5F6}"/>
          </ac:spMkLst>
        </pc:spChg>
        <pc:spChg chg="add mod">
          <ac:chgData name="Alysha Chua" userId="ffef5e69-5925-463e-a084-b4766e87c543" providerId="ADAL" clId="{1EAE68F4-9268-420B-9BBA-7E7387586BE1}" dt="2026-04-29T04:09:50.544" v="47"/>
          <ac:spMkLst>
            <pc:docMk/>
            <pc:sldMk cId="3195191988" sldId="289"/>
            <ac:spMk id="10" creationId="{30D6BF4C-E7F2-E809-4069-E32FE8B27AA2}"/>
          </ac:spMkLst>
        </pc:spChg>
        <pc:spChg chg="del">
          <ac:chgData name="Alysha Chua" userId="ffef5e69-5925-463e-a084-b4766e87c543" providerId="ADAL" clId="{1EAE68F4-9268-420B-9BBA-7E7387586BE1}" dt="2026-04-29T04:09:49.990" v="43" actId="478"/>
          <ac:spMkLst>
            <pc:docMk/>
            <pc:sldMk cId="3195191988" sldId="289"/>
            <ac:spMk id="13" creationId="{C52B4FAD-9A5D-5570-57D4-CBA4741B2448}"/>
          </ac:spMkLst>
        </pc:spChg>
        <pc:spChg chg="add mod">
          <ac:chgData name="Alysha Chua" userId="ffef5e69-5925-463e-a084-b4766e87c543" providerId="ADAL" clId="{1EAE68F4-9268-420B-9BBA-7E7387586BE1}" dt="2026-04-29T04:09:50.544" v="47"/>
          <ac:spMkLst>
            <pc:docMk/>
            <pc:sldMk cId="3195191988" sldId="289"/>
            <ac:spMk id="15" creationId="{D9BD49CA-E6D9-8B0E-36A4-88E6A6C787CD}"/>
          </ac:spMkLst>
        </pc:spChg>
        <pc:spChg chg="add mod">
          <ac:chgData name="Alysha Chua" userId="ffef5e69-5925-463e-a084-b4766e87c543" providerId="ADAL" clId="{1EAE68F4-9268-420B-9BBA-7E7387586BE1}" dt="2026-04-29T04:09:50.544" v="47"/>
          <ac:spMkLst>
            <pc:docMk/>
            <pc:sldMk cId="3195191988" sldId="289"/>
            <ac:spMk id="16" creationId="{179B70A1-CA15-F1E1-AA06-CAEBE2556D17}"/>
          </ac:spMkLst>
        </pc:spChg>
        <pc:spChg chg="add mod">
          <ac:chgData name="Alysha Chua" userId="ffef5e69-5925-463e-a084-b4766e87c543" providerId="ADAL" clId="{1EAE68F4-9268-420B-9BBA-7E7387586BE1}" dt="2026-04-29T04:09:50.544" v="47"/>
          <ac:spMkLst>
            <pc:docMk/>
            <pc:sldMk cId="3195191988" sldId="289"/>
            <ac:spMk id="17" creationId="{77A67EE1-DD9E-275F-8732-EA8AE9EE30D5}"/>
          </ac:spMkLst>
        </pc:spChg>
        <pc:spChg chg="add mod">
          <ac:chgData name="Alysha Chua" userId="ffef5e69-5925-463e-a084-b4766e87c543" providerId="ADAL" clId="{1EAE68F4-9268-420B-9BBA-7E7387586BE1}" dt="2026-04-29T04:09:50.544" v="47"/>
          <ac:spMkLst>
            <pc:docMk/>
            <pc:sldMk cId="3195191988" sldId="289"/>
            <ac:spMk id="18" creationId="{0B10662A-A8EF-7D62-68F2-9AE6F1C3CDC0}"/>
          </ac:spMkLst>
        </pc:spChg>
        <pc:spChg chg="add mod">
          <ac:chgData name="Alysha Chua" userId="ffef5e69-5925-463e-a084-b4766e87c543" providerId="ADAL" clId="{1EAE68F4-9268-420B-9BBA-7E7387586BE1}" dt="2026-04-29T04:09:50.544" v="47"/>
          <ac:spMkLst>
            <pc:docMk/>
            <pc:sldMk cId="3195191988" sldId="289"/>
            <ac:spMk id="19" creationId="{3E117FAE-A8A4-D867-C5D1-714600783116}"/>
          </ac:spMkLst>
        </pc:spChg>
        <pc:spChg chg="add mod">
          <ac:chgData name="Alysha Chua" userId="ffef5e69-5925-463e-a084-b4766e87c543" providerId="ADAL" clId="{1EAE68F4-9268-420B-9BBA-7E7387586BE1}" dt="2026-04-29T04:09:50.544" v="47"/>
          <ac:spMkLst>
            <pc:docMk/>
            <pc:sldMk cId="3195191988" sldId="289"/>
            <ac:spMk id="20" creationId="{4FCFD847-45F1-1D17-4BC1-D6244BB98DCF}"/>
          </ac:spMkLst>
        </pc:spChg>
        <pc:spChg chg="add mod">
          <ac:chgData name="Alysha Chua" userId="ffef5e69-5925-463e-a084-b4766e87c543" providerId="ADAL" clId="{1EAE68F4-9268-420B-9BBA-7E7387586BE1}" dt="2026-04-29T04:09:50.544" v="47"/>
          <ac:spMkLst>
            <pc:docMk/>
            <pc:sldMk cId="3195191988" sldId="289"/>
            <ac:spMk id="21" creationId="{F2D7D4F8-CCB1-8652-A23D-B4196C8277E3}"/>
          </ac:spMkLst>
        </pc:spChg>
        <pc:spChg chg="add mod">
          <ac:chgData name="Alysha Chua" userId="ffef5e69-5925-463e-a084-b4766e87c543" providerId="ADAL" clId="{1EAE68F4-9268-420B-9BBA-7E7387586BE1}" dt="2026-04-29T04:09:50.544" v="47"/>
          <ac:spMkLst>
            <pc:docMk/>
            <pc:sldMk cId="3195191988" sldId="289"/>
            <ac:spMk id="22" creationId="{20E0B9D4-2CFC-AF4F-4D07-3DD50052B112}"/>
          </ac:spMkLst>
        </pc:spChg>
        <pc:spChg chg="add mod">
          <ac:chgData name="Alysha Chua" userId="ffef5e69-5925-463e-a084-b4766e87c543" providerId="ADAL" clId="{1EAE68F4-9268-420B-9BBA-7E7387586BE1}" dt="2026-04-29T04:09:50.544" v="47"/>
          <ac:spMkLst>
            <pc:docMk/>
            <pc:sldMk cId="3195191988" sldId="289"/>
            <ac:spMk id="23" creationId="{58FB20B3-49DE-4537-8901-4325F7674EDA}"/>
          </ac:spMkLst>
        </pc:spChg>
        <pc:spChg chg="del">
          <ac:chgData name="Alysha Chua" userId="ffef5e69-5925-463e-a084-b4766e87c543" providerId="ADAL" clId="{1EAE68F4-9268-420B-9BBA-7E7387586BE1}" dt="2026-04-29T04:09:49.990" v="43" actId="478"/>
          <ac:spMkLst>
            <pc:docMk/>
            <pc:sldMk cId="3195191988" sldId="289"/>
            <ac:spMk id="42" creationId="{560E11A7-F1F9-AC84-CE0F-7890A8B16FDC}"/>
          </ac:spMkLst>
        </pc:spChg>
        <pc:spChg chg="del">
          <ac:chgData name="Alysha Chua" userId="ffef5e69-5925-463e-a084-b4766e87c543" providerId="ADAL" clId="{1EAE68F4-9268-420B-9BBA-7E7387586BE1}" dt="2026-04-29T04:09:49.990" v="43" actId="478"/>
          <ac:spMkLst>
            <pc:docMk/>
            <pc:sldMk cId="3195191988" sldId="289"/>
            <ac:spMk id="43" creationId="{5948A155-999A-6FD5-9C4F-9C3127414F83}"/>
          </ac:spMkLst>
        </pc:spChg>
        <pc:graphicFrameChg chg="add mod">
          <ac:chgData name="Alysha Chua" userId="ffef5e69-5925-463e-a084-b4766e87c543" providerId="ADAL" clId="{1EAE68F4-9268-420B-9BBA-7E7387586BE1}" dt="2026-04-29T04:09:50.544" v="47"/>
          <ac:graphicFrameMkLst>
            <pc:docMk/>
            <pc:sldMk cId="3195191988" sldId="289"/>
            <ac:graphicFrameMk id="11" creationId="{35DFD227-8B23-C2F7-105E-17AEEE417BC1}"/>
          </ac:graphicFrameMkLst>
        </pc:graphicFrameChg>
        <pc:graphicFrameChg chg="add mod">
          <ac:chgData name="Alysha Chua" userId="ffef5e69-5925-463e-a084-b4766e87c543" providerId="ADAL" clId="{1EAE68F4-9268-420B-9BBA-7E7387586BE1}" dt="2026-04-29T04:09:50.544" v="47"/>
          <ac:graphicFrameMkLst>
            <pc:docMk/>
            <pc:sldMk cId="3195191988" sldId="289"/>
            <ac:graphicFrameMk id="12" creationId="{1C4B4740-7581-8E21-9709-823CE556170F}"/>
          </ac:graphicFrameMkLst>
        </pc:graphicFrameChg>
        <pc:graphicFrameChg chg="add mod">
          <ac:chgData name="Alysha Chua" userId="ffef5e69-5925-463e-a084-b4766e87c543" providerId="ADAL" clId="{1EAE68F4-9268-420B-9BBA-7E7387586BE1}" dt="2026-04-29T04:09:50.544" v="47"/>
          <ac:graphicFrameMkLst>
            <pc:docMk/>
            <pc:sldMk cId="3195191988" sldId="289"/>
            <ac:graphicFrameMk id="14" creationId="{6B289618-5F6D-D2F2-97E7-AD4CE93E157D}"/>
          </ac:graphicFrameMkLst>
        </pc:graphicFrameChg>
        <pc:picChg chg="del">
          <ac:chgData name="Alysha Chua" userId="ffef5e69-5925-463e-a084-b4766e87c543" providerId="ADAL" clId="{1EAE68F4-9268-420B-9BBA-7E7387586BE1}" dt="2026-04-29T04:09:49.990" v="43" actId="478"/>
          <ac:picMkLst>
            <pc:docMk/>
            <pc:sldMk cId="3195191988" sldId="289"/>
            <ac:picMk id="40" creationId="{C623ABA1-4442-D457-FBAB-885E8794558E}"/>
          </ac:picMkLst>
        </pc:picChg>
      </pc:sldChg>
      <pc:sldChg chg="addSp delSp modSp mod">
        <pc:chgData name="Alysha Chua" userId="ffef5e69-5925-463e-a084-b4766e87c543" providerId="ADAL" clId="{1EAE68F4-9268-420B-9BBA-7E7387586BE1}" dt="2026-04-29T04:10:14.038" v="49"/>
        <pc:sldMkLst>
          <pc:docMk/>
          <pc:sldMk cId="3584109800" sldId="290"/>
        </pc:sldMkLst>
        <pc:spChg chg="del">
          <ac:chgData name="Alysha Chua" userId="ffef5e69-5925-463e-a084-b4766e87c543" providerId="ADAL" clId="{1EAE68F4-9268-420B-9BBA-7E7387586BE1}" dt="2026-04-29T04:10:13.451" v="48" actId="478"/>
          <ac:spMkLst>
            <pc:docMk/>
            <pc:sldMk cId="3584109800" sldId="290"/>
            <ac:spMk id="2" creationId="{16F6A1D4-70D5-7DB8-83D9-9A9C72D79266}"/>
          </ac:spMkLst>
        </pc:spChg>
        <pc:spChg chg="del">
          <ac:chgData name="Alysha Chua" userId="ffef5e69-5925-463e-a084-b4766e87c543" providerId="ADAL" clId="{1EAE68F4-9268-420B-9BBA-7E7387586BE1}" dt="2026-04-29T04:10:13.451" v="48" actId="478"/>
          <ac:spMkLst>
            <pc:docMk/>
            <pc:sldMk cId="3584109800" sldId="290"/>
            <ac:spMk id="3" creationId="{5CC3C93D-1947-B8A7-5C59-9930D7F551D3}"/>
          </ac:spMkLst>
        </pc:spChg>
        <pc:spChg chg="del">
          <ac:chgData name="Alysha Chua" userId="ffef5e69-5925-463e-a084-b4766e87c543" providerId="ADAL" clId="{1EAE68F4-9268-420B-9BBA-7E7387586BE1}" dt="2026-04-29T04:10:13.451" v="48" actId="478"/>
          <ac:spMkLst>
            <pc:docMk/>
            <pc:sldMk cId="3584109800" sldId="290"/>
            <ac:spMk id="4" creationId="{FE2A23C3-E4F3-1FAA-3538-FEAB6C063C98}"/>
          </ac:spMkLst>
        </pc:spChg>
        <pc:spChg chg="del">
          <ac:chgData name="Alysha Chua" userId="ffef5e69-5925-463e-a084-b4766e87c543" providerId="ADAL" clId="{1EAE68F4-9268-420B-9BBA-7E7387586BE1}" dt="2026-04-29T04:10:13.451" v="48" actId="478"/>
          <ac:spMkLst>
            <pc:docMk/>
            <pc:sldMk cId="3584109800" sldId="290"/>
            <ac:spMk id="6" creationId="{2CDF5B53-EB3C-759E-ACAF-7DB4D1CA06BF}"/>
          </ac:spMkLst>
        </pc:spChg>
        <pc:spChg chg="del">
          <ac:chgData name="Alysha Chua" userId="ffef5e69-5925-463e-a084-b4766e87c543" providerId="ADAL" clId="{1EAE68F4-9268-420B-9BBA-7E7387586BE1}" dt="2026-04-29T04:10:13.451" v="48" actId="478"/>
          <ac:spMkLst>
            <pc:docMk/>
            <pc:sldMk cId="3584109800" sldId="290"/>
            <ac:spMk id="7" creationId="{48D5DA3B-35E7-53AD-1755-1598198A5491}"/>
          </ac:spMkLst>
        </pc:spChg>
        <pc:spChg chg="del">
          <ac:chgData name="Alysha Chua" userId="ffef5e69-5925-463e-a084-b4766e87c543" providerId="ADAL" clId="{1EAE68F4-9268-420B-9BBA-7E7387586BE1}" dt="2026-04-29T04:10:13.451" v="48" actId="478"/>
          <ac:spMkLst>
            <pc:docMk/>
            <pc:sldMk cId="3584109800" sldId="290"/>
            <ac:spMk id="8" creationId="{833AF885-BDCD-6519-992F-044B62D77892}"/>
          </ac:spMkLst>
        </pc:spChg>
        <pc:spChg chg="del">
          <ac:chgData name="Alysha Chua" userId="ffef5e69-5925-463e-a084-b4766e87c543" providerId="ADAL" clId="{1EAE68F4-9268-420B-9BBA-7E7387586BE1}" dt="2026-04-29T04:10:13.451" v="48" actId="478"/>
          <ac:spMkLst>
            <pc:docMk/>
            <pc:sldMk cId="3584109800" sldId="290"/>
            <ac:spMk id="9" creationId="{45B92F69-F689-B45D-F021-86F33A43BA40}"/>
          </ac:spMkLst>
        </pc:spChg>
        <pc:spChg chg="add mod">
          <ac:chgData name="Alysha Chua" userId="ffef5e69-5925-463e-a084-b4766e87c543" providerId="ADAL" clId="{1EAE68F4-9268-420B-9BBA-7E7387586BE1}" dt="2026-04-29T04:10:14.038" v="49"/>
          <ac:spMkLst>
            <pc:docMk/>
            <pc:sldMk cId="3584109800" sldId="290"/>
            <ac:spMk id="10" creationId="{FEBE530C-8101-546B-78AF-696C0C6ABE59}"/>
          </ac:spMkLst>
        </pc:spChg>
        <pc:spChg chg="add mod">
          <ac:chgData name="Alysha Chua" userId="ffef5e69-5925-463e-a084-b4766e87c543" providerId="ADAL" clId="{1EAE68F4-9268-420B-9BBA-7E7387586BE1}" dt="2026-04-29T04:10:14.038" v="49"/>
          <ac:spMkLst>
            <pc:docMk/>
            <pc:sldMk cId="3584109800" sldId="290"/>
            <ac:spMk id="11" creationId="{52C62764-D5C6-8756-C3BD-94093208A6F6}"/>
          </ac:spMkLst>
        </pc:spChg>
        <pc:spChg chg="add mod">
          <ac:chgData name="Alysha Chua" userId="ffef5e69-5925-463e-a084-b4766e87c543" providerId="ADAL" clId="{1EAE68F4-9268-420B-9BBA-7E7387586BE1}" dt="2026-04-29T04:10:14.038" v="49"/>
          <ac:spMkLst>
            <pc:docMk/>
            <pc:sldMk cId="3584109800" sldId="290"/>
            <ac:spMk id="13" creationId="{BE52010E-2EB5-E6C2-18AC-C8F48634FD22}"/>
          </ac:spMkLst>
        </pc:spChg>
        <pc:spChg chg="add mod">
          <ac:chgData name="Alysha Chua" userId="ffef5e69-5925-463e-a084-b4766e87c543" providerId="ADAL" clId="{1EAE68F4-9268-420B-9BBA-7E7387586BE1}" dt="2026-04-29T04:10:14.038" v="49"/>
          <ac:spMkLst>
            <pc:docMk/>
            <pc:sldMk cId="3584109800" sldId="290"/>
            <ac:spMk id="15" creationId="{290E4221-31CE-120E-A2FD-77A5A56BB83C}"/>
          </ac:spMkLst>
        </pc:spChg>
        <pc:spChg chg="add mod">
          <ac:chgData name="Alysha Chua" userId="ffef5e69-5925-463e-a084-b4766e87c543" providerId="ADAL" clId="{1EAE68F4-9268-420B-9BBA-7E7387586BE1}" dt="2026-04-29T04:10:14.038" v="49"/>
          <ac:spMkLst>
            <pc:docMk/>
            <pc:sldMk cId="3584109800" sldId="290"/>
            <ac:spMk id="16" creationId="{87AA6663-505C-9C61-980E-EEAAA8C8358C}"/>
          </ac:spMkLst>
        </pc:spChg>
        <pc:spChg chg="add mod">
          <ac:chgData name="Alysha Chua" userId="ffef5e69-5925-463e-a084-b4766e87c543" providerId="ADAL" clId="{1EAE68F4-9268-420B-9BBA-7E7387586BE1}" dt="2026-04-29T04:10:14.038" v="49"/>
          <ac:spMkLst>
            <pc:docMk/>
            <pc:sldMk cId="3584109800" sldId="290"/>
            <ac:spMk id="18" creationId="{C41694AE-D7B2-7399-EF55-75BEEFA74482}"/>
          </ac:spMkLst>
        </pc:spChg>
        <pc:spChg chg="add mod">
          <ac:chgData name="Alysha Chua" userId="ffef5e69-5925-463e-a084-b4766e87c543" providerId="ADAL" clId="{1EAE68F4-9268-420B-9BBA-7E7387586BE1}" dt="2026-04-29T04:10:14.038" v="49"/>
          <ac:spMkLst>
            <pc:docMk/>
            <pc:sldMk cId="3584109800" sldId="290"/>
            <ac:spMk id="19" creationId="{5025731D-3287-3463-98D3-2A1100E3E272}"/>
          </ac:spMkLst>
        </pc:spChg>
        <pc:spChg chg="add mod">
          <ac:chgData name="Alysha Chua" userId="ffef5e69-5925-463e-a084-b4766e87c543" providerId="ADAL" clId="{1EAE68F4-9268-420B-9BBA-7E7387586BE1}" dt="2026-04-29T04:10:14.038" v="49"/>
          <ac:spMkLst>
            <pc:docMk/>
            <pc:sldMk cId="3584109800" sldId="290"/>
            <ac:spMk id="22" creationId="{A35420FE-C34D-003E-BFD3-46FAAE15DCD1}"/>
          </ac:spMkLst>
        </pc:spChg>
        <pc:spChg chg="add mod">
          <ac:chgData name="Alysha Chua" userId="ffef5e69-5925-463e-a084-b4766e87c543" providerId="ADAL" clId="{1EAE68F4-9268-420B-9BBA-7E7387586BE1}" dt="2026-04-29T04:10:14.038" v="49"/>
          <ac:spMkLst>
            <pc:docMk/>
            <pc:sldMk cId="3584109800" sldId="290"/>
            <ac:spMk id="23" creationId="{A3918307-230F-6F6C-EAC8-E4559BB52AAB}"/>
          </ac:spMkLst>
        </pc:spChg>
        <pc:spChg chg="add mod">
          <ac:chgData name="Alysha Chua" userId="ffef5e69-5925-463e-a084-b4766e87c543" providerId="ADAL" clId="{1EAE68F4-9268-420B-9BBA-7E7387586BE1}" dt="2026-04-29T04:10:14.038" v="49"/>
          <ac:spMkLst>
            <pc:docMk/>
            <pc:sldMk cId="3584109800" sldId="290"/>
            <ac:spMk id="25" creationId="{5D1C6BF6-89A6-0BA4-8031-2AF657C274FD}"/>
          </ac:spMkLst>
        </pc:spChg>
        <pc:spChg chg="add mod">
          <ac:chgData name="Alysha Chua" userId="ffef5e69-5925-463e-a084-b4766e87c543" providerId="ADAL" clId="{1EAE68F4-9268-420B-9BBA-7E7387586BE1}" dt="2026-04-29T04:10:14.038" v="49"/>
          <ac:spMkLst>
            <pc:docMk/>
            <pc:sldMk cId="3584109800" sldId="290"/>
            <ac:spMk id="26" creationId="{D5CD35C0-288C-1DBC-16EB-FC4EF6EAC8A1}"/>
          </ac:spMkLst>
        </pc:spChg>
        <pc:spChg chg="add mod">
          <ac:chgData name="Alysha Chua" userId="ffef5e69-5925-463e-a084-b4766e87c543" providerId="ADAL" clId="{1EAE68F4-9268-420B-9BBA-7E7387586BE1}" dt="2026-04-29T04:10:14.038" v="49"/>
          <ac:spMkLst>
            <pc:docMk/>
            <pc:sldMk cId="3584109800" sldId="290"/>
            <ac:spMk id="27" creationId="{EA8DABA0-4009-00E9-5638-93CD55A6EF0B}"/>
          </ac:spMkLst>
        </pc:spChg>
        <pc:spChg chg="add mod">
          <ac:chgData name="Alysha Chua" userId="ffef5e69-5925-463e-a084-b4766e87c543" providerId="ADAL" clId="{1EAE68F4-9268-420B-9BBA-7E7387586BE1}" dt="2026-04-29T04:10:14.038" v="49"/>
          <ac:spMkLst>
            <pc:docMk/>
            <pc:sldMk cId="3584109800" sldId="290"/>
            <ac:spMk id="30" creationId="{0D3737DB-1496-2FFC-40CB-7F0D3A1CA5E7}"/>
          </ac:spMkLst>
        </pc:spChg>
        <pc:picChg chg="del">
          <ac:chgData name="Alysha Chua" userId="ffef5e69-5925-463e-a084-b4766e87c543" providerId="ADAL" clId="{1EAE68F4-9268-420B-9BBA-7E7387586BE1}" dt="2026-04-29T04:10:13.451" v="48" actId="478"/>
          <ac:picMkLst>
            <pc:docMk/>
            <pc:sldMk cId="3584109800" sldId="290"/>
            <ac:picMk id="5" creationId="{27F420DE-5F70-15B2-9B95-ACA31C679A4D}"/>
          </ac:picMkLst>
        </pc:picChg>
        <pc:picChg chg="del">
          <ac:chgData name="Alysha Chua" userId="ffef5e69-5925-463e-a084-b4766e87c543" providerId="ADAL" clId="{1EAE68F4-9268-420B-9BBA-7E7387586BE1}" dt="2026-04-29T04:10:13.451" v="48" actId="478"/>
          <ac:picMkLst>
            <pc:docMk/>
            <pc:sldMk cId="3584109800" sldId="290"/>
            <ac:picMk id="12" creationId="{D8BB6177-F109-BC18-C310-424DFD7F4ADD}"/>
          </ac:picMkLst>
        </pc:picChg>
        <pc:picChg chg="add mod">
          <ac:chgData name="Alysha Chua" userId="ffef5e69-5925-463e-a084-b4766e87c543" providerId="ADAL" clId="{1EAE68F4-9268-420B-9BBA-7E7387586BE1}" dt="2026-04-29T04:10:14.038" v="49"/>
          <ac:picMkLst>
            <pc:docMk/>
            <pc:sldMk cId="3584109800" sldId="290"/>
            <ac:picMk id="14" creationId="{64B48087-E83B-8446-60E3-FBCFB5FD4C80}"/>
          </ac:picMkLst>
        </pc:picChg>
        <pc:picChg chg="add mod">
          <ac:chgData name="Alysha Chua" userId="ffef5e69-5925-463e-a084-b4766e87c543" providerId="ADAL" clId="{1EAE68F4-9268-420B-9BBA-7E7387586BE1}" dt="2026-04-29T04:10:14.038" v="49"/>
          <ac:picMkLst>
            <pc:docMk/>
            <pc:sldMk cId="3584109800" sldId="290"/>
            <ac:picMk id="17" creationId="{35B54837-DA6C-1ADF-E99E-57F776537E6E}"/>
          </ac:picMkLst>
        </pc:picChg>
        <pc:picChg chg="add mod">
          <ac:chgData name="Alysha Chua" userId="ffef5e69-5925-463e-a084-b4766e87c543" providerId="ADAL" clId="{1EAE68F4-9268-420B-9BBA-7E7387586BE1}" dt="2026-04-29T04:10:14.038" v="49"/>
          <ac:picMkLst>
            <pc:docMk/>
            <pc:sldMk cId="3584109800" sldId="290"/>
            <ac:picMk id="28" creationId="{090959CF-F92D-0CC3-AB78-30CFCAA75284}"/>
          </ac:picMkLst>
        </pc:picChg>
        <pc:cxnChg chg="add mod">
          <ac:chgData name="Alysha Chua" userId="ffef5e69-5925-463e-a084-b4766e87c543" providerId="ADAL" clId="{1EAE68F4-9268-420B-9BBA-7E7387586BE1}" dt="2026-04-29T04:10:14.038" v="49"/>
          <ac:cxnSpMkLst>
            <pc:docMk/>
            <pc:sldMk cId="3584109800" sldId="290"/>
            <ac:cxnSpMk id="20" creationId="{54594454-ECD6-3737-ECDF-EBD71391D29F}"/>
          </ac:cxnSpMkLst>
        </pc:cxnChg>
        <pc:cxnChg chg="add mod">
          <ac:chgData name="Alysha Chua" userId="ffef5e69-5925-463e-a084-b4766e87c543" providerId="ADAL" clId="{1EAE68F4-9268-420B-9BBA-7E7387586BE1}" dt="2026-04-29T04:10:14.038" v="49"/>
          <ac:cxnSpMkLst>
            <pc:docMk/>
            <pc:sldMk cId="3584109800" sldId="290"/>
            <ac:cxnSpMk id="21" creationId="{B4AD5899-9A87-630E-0303-F6A0C16B6766}"/>
          </ac:cxnSpMkLst>
        </pc:cxnChg>
        <pc:cxnChg chg="add mod">
          <ac:chgData name="Alysha Chua" userId="ffef5e69-5925-463e-a084-b4766e87c543" providerId="ADAL" clId="{1EAE68F4-9268-420B-9BBA-7E7387586BE1}" dt="2026-04-29T04:10:14.038" v="49"/>
          <ac:cxnSpMkLst>
            <pc:docMk/>
            <pc:sldMk cId="3584109800" sldId="290"/>
            <ac:cxnSpMk id="24" creationId="{3343321D-0099-D025-7F6B-4EF3A0DDFA26}"/>
          </ac:cxnSpMkLst>
        </pc:cxnChg>
        <pc:cxnChg chg="add mod">
          <ac:chgData name="Alysha Chua" userId="ffef5e69-5925-463e-a084-b4766e87c543" providerId="ADAL" clId="{1EAE68F4-9268-420B-9BBA-7E7387586BE1}" dt="2026-04-29T04:10:14.038" v="49"/>
          <ac:cxnSpMkLst>
            <pc:docMk/>
            <pc:sldMk cId="3584109800" sldId="290"/>
            <ac:cxnSpMk id="29" creationId="{267EBF71-8513-A80B-C2FA-9B7BDE2EDB50}"/>
          </ac:cxnSpMkLst>
        </pc:cxnChg>
      </pc:sldChg>
      <pc:sldChg chg="ord">
        <pc:chgData name="Alysha Chua" userId="ffef5e69-5925-463e-a084-b4766e87c543" providerId="ADAL" clId="{1EAE68F4-9268-420B-9BBA-7E7387586BE1}" dt="2026-04-29T04:06:42.158" v="1"/>
        <pc:sldMkLst>
          <pc:docMk/>
          <pc:sldMk cId="980072161" sldId="305"/>
        </pc:sldMkLst>
      </pc:sldChg>
      <pc:sldChg chg="modSp mod">
        <pc:chgData name="Alysha Chua" userId="ffef5e69-5925-463e-a084-b4766e87c543" providerId="ADAL" clId="{1EAE68F4-9268-420B-9BBA-7E7387586BE1}" dt="2026-04-29T04:07:07.668" v="11" actId="1038"/>
        <pc:sldMkLst>
          <pc:docMk/>
          <pc:sldMk cId="1111106628" sldId="306"/>
        </pc:sldMkLst>
        <pc:spChg chg="mod">
          <ac:chgData name="Alysha Chua" userId="ffef5e69-5925-463e-a084-b4766e87c543" providerId="ADAL" clId="{1EAE68F4-9268-420B-9BBA-7E7387586BE1}" dt="2026-04-29T04:07:07.668" v="11" actId="1038"/>
          <ac:spMkLst>
            <pc:docMk/>
            <pc:sldMk cId="1111106628" sldId="306"/>
            <ac:spMk id="5" creationId="{BA0CB479-C112-FC8D-EFF3-B84661662406}"/>
          </ac:spMkLst>
        </pc:spChg>
      </pc:sldChg>
      <pc:sldChg chg="del">
        <pc:chgData name="Alysha Chua" userId="ffef5e69-5925-463e-a084-b4766e87c543" providerId="ADAL" clId="{1EAE68F4-9268-420B-9BBA-7E7387586BE1}" dt="2026-04-29T04:07:38.033" v="17" actId="47"/>
        <pc:sldMkLst>
          <pc:docMk/>
          <pc:sldMk cId="76823301" sldId="307"/>
        </pc:sldMkLst>
      </pc:sldChg>
      <pc:sldChg chg="addSp delSp modSp mod">
        <pc:chgData name="Alysha Chua" userId="ffef5e69-5925-463e-a084-b4766e87c543" providerId="ADAL" clId="{1EAE68F4-9268-420B-9BBA-7E7387586BE1}" dt="2026-04-29T04:07:51.194" v="22"/>
        <pc:sldMkLst>
          <pc:docMk/>
          <pc:sldMk cId="3556669795" sldId="309"/>
        </pc:sldMkLst>
        <pc:spChg chg="del">
          <ac:chgData name="Alysha Chua" userId="ffef5e69-5925-463e-a084-b4766e87c543" providerId="ADAL" clId="{1EAE68F4-9268-420B-9BBA-7E7387586BE1}" dt="2026-04-29T04:07:50.576" v="18" actId="478"/>
          <ac:spMkLst>
            <pc:docMk/>
            <pc:sldMk cId="3556669795" sldId="309"/>
            <ac:spMk id="2" creationId="{F4D559E3-FF85-42B1-C946-48405D06D46F}"/>
          </ac:spMkLst>
        </pc:spChg>
        <pc:spChg chg="del">
          <ac:chgData name="Alysha Chua" userId="ffef5e69-5925-463e-a084-b4766e87c543" providerId="ADAL" clId="{1EAE68F4-9268-420B-9BBA-7E7387586BE1}" dt="2026-04-29T04:07:50.576" v="18" actId="478"/>
          <ac:spMkLst>
            <pc:docMk/>
            <pc:sldMk cId="3556669795" sldId="309"/>
            <ac:spMk id="3" creationId="{56FF55E2-26D0-4530-4F70-E5319C5DF6F1}"/>
          </ac:spMkLst>
        </pc:spChg>
        <pc:spChg chg="del">
          <ac:chgData name="Alysha Chua" userId="ffef5e69-5925-463e-a084-b4766e87c543" providerId="ADAL" clId="{1EAE68F4-9268-420B-9BBA-7E7387586BE1}" dt="2026-04-29T04:07:50.576" v="18" actId="478"/>
          <ac:spMkLst>
            <pc:docMk/>
            <pc:sldMk cId="3556669795" sldId="309"/>
            <ac:spMk id="4" creationId="{E743DB0B-6B6E-3556-AC81-73F37127D16D}"/>
          </ac:spMkLst>
        </pc:spChg>
        <pc:spChg chg="del">
          <ac:chgData name="Alysha Chua" userId="ffef5e69-5925-463e-a084-b4766e87c543" providerId="ADAL" clId="{1EAE68F4-9268-420B-9BBA-7E7387586BE1}" dt="2026-04-29T04:07:50.576" v="18" actId="478"/>
          <ac:spMkLst>
            <pc:docMk/>
            <pc:sldMk cId="3556669795" sldId="309"/>
            <ac:spMk id="5" creationId="{EAFB32A9-64B0-8145-248A-98C54633D3B3}"/>
          </ac:spMkLst>
        </pc:spChg>
        <pc:spChg chg="add mod">
          <ac:chgData name="Alysha Chua" userId="ffef5e69-5925-463e-a084-b4766e87c543" providerId="ADAL" clId="{1EAE68F4-9268-420B-9BBA-7E7387586BE1}" dt="2026-04-29T04:07:51.194" v="22"/>
          <ac:spMkLst>
            <pc:docMk/>
            <pc:sldMk cId="3556669795" sldId="309"/>
            <ac:spMk id="6" creationId="{97205A80-C7F5-A200-E23F-7C85095F33D7}"/>
          </ac:spMkLst>
        </pc:spChg>
        <pc:spChg chg="add mod">
          <ac:chgData name="Alysha Chua" userId="ffef5e69-5925-463e-a084-b4766e87c543" providerId="ADAL" clId="{1EAE68F4-9268-420B-9BBA-7E7387586BE1}" dt="2026-04-29T04:07:51.194" v="22"/>
          <ac:spMkLst>
            <pc:docMk/>
            <pc:sldMk cId="3556669795" sldId="309"/>
            <ac:spMk id="7" creationId="{1F39BEE2-8E66-22F3-8073-C789609B1A51}"/>
          </ac:spMkLst>
        </pc:spChg>
        <pc:spChg chg="del">
          <ac:chgData name="Alysha Chua" userId="ffef5e69-5925-463e-a084-b4766e87c543" providerId="ADAL" clId="{1EAE68F4-9268-420B-9BBA-7E7387586BE1}" dt="2026-04-29T04:07:50.576" v="18" actId="478"/>
          <ac:spMkLst>
            <pc:docMk/>
            <pc:sldMk cId="3556669795" sldId="309"/>
            <ac:spMk id="8" creationId="{77DA799B-E71B-9159-EE33-F04F5CCB2751}"/>
          </ac:spMkLst>
        </pc:spChg>
        <pc:spChg chg="del">
          <ac:chgData name="Alysha Chua" userId="ffef5e69-5925-463e-a084-b4766e87c543" providerId="ADAL" clId="{1EAE68F4-9268-420B-9BBA-7E7387586BE1}" dt="2026-04-29T04:07:50.576" v="18" actId="478"/>
          <ac:spMkLst>
            <pc:docMk/>
            <pc:sldMk cId="3556669795" sldId="309"/>
            <ac:spMk id="9" creationId="{C3E5073A-C483-AA81-F518-50BC25C1A3E3}"/>
          </ac:spMkLst>
        </pc:spChg>
        <pc:spChg chg="add mod">
          <ac:chgData name="Alysha Chua" userId="ffef5e69-5925-463e-a084-b4766e87c543" providerId="ADAL" clId="{1EAE68F4-9268-420B-9BBA-7E7387586BE1}" dt="2026-04-29T04:07:51.194" v="22"/>
          <ac:spMkLst>
            <pc:docMk/>
            <pc:sldMk cId="3556669795" sldId="309"/>
            <ac:spMk id="10" creationId="{78BA66B3-1307-13BA-58DF-20CDDDDDA384}"/>
          </ac:spMkLst>
        </pc:spChg>
        <pc:spChg chg="add mod">
          <ac:chgData name="Alysha Chua" userId="ffef5e69-5925-463e-a084-b4766e87c543" providerId="ADAL" clId="{1EAE68F4-9268-420B-9BBA-7E7387586BE1}" dt="2026-04-29T04:07:51.194" v="22"/>
          <ac:spMkLst>
            <pc:docMk/>
            <pc:sldMk cId="3556669795" sldId="309"/>
            <ac:spMk id="11" creationId="{00C3D5AD-24DB-1132-165B-373B5C5C949A}"/>
          </ac:spMkLst>
        </pc:spChg>
        <pc:spChg chg="add mod">
          <ac:chgData name="Alysha Chua" userId="ffef5e69-5925-463e-a084-b4766e87c543" providerId="ADAL" clId="{1EAE68F4-9268-420B-9BBA-7E7387586BE1}" dt="2026-04-29T04:07:51.194" v="22"/>
          <ac:spMkLst>
            <pc:docMk/>
            <pc:sldMk cId="3556669795" sldId="309"/>
            <ac:spMk id="16" creationId="{067B84AB-A79E-4537-7224-8BEE21E2622F}"/>
          </ac:spMkLst>
        </pc:spChg>
        <pc:spChg chg="del">
          <ac:chgData name="Alysha Chua" userId="ffef5e69-5925-463e-a084-b4766e87c543" providerId="ADAL" clId="{1EAE68F4-9268-420B-9BBA-7E7387586BE1}" dt="2026-04-29T04:07:50.576" v="18" actId="478"/>
          <ac:spMkLst>
            <pc:docMk/>
            <pc:sldMk cId="3556669795" sldId="309"/>
            <ac:spMk id="17" creationId="{03101569-4A83-DD60-D2B5-F9D0FD2AEA1F}"/>
          </ac:spMkLst>
        </pc:spChg>
        <pc:spChg chg="add mod">
          <ac:chgData name="Alysha Chua" userId="ffef5e69-5925-463e-a084-b4766e87c543" providerId="ADAL" clId="{1EAE68F4-9268-420B-9BBA-7E7387586BE1}" dt="2026-04-29T04:07:51.194" v="22"/>
          <ac:spMkLst>
            <pc:docMk/>
            <pc:sldMk cId="3556669795" sldId="309"/>
            <ac:spMk id="18" creationId="{9ADAC1C8-9CDD-558A-3823-0A3F37FFC7E7}"/>
          </ac:spMkLst>
        </pc:spChg>
        <pc:spChg chg="add mod">
          <ac:chgData name="Alysha Chua" userId="ffef5e69-5925-463e-a084-b4766e87c543" providerId="ADAL" clId="{1EAE68F4-9268-420B-9BBA-7E7387586BE1}" dt="2026-04-29T04:07:51.194" v="22"/>
          <ac:spMkLst>
            <pc:docMk/>
            <pc:sldMk cId="3556669795" sldId="309"/>
            <ac:spMk id="19" creationId="{553FD318-36AC-958D-5584-1204A63B96E8}"/>
          </ac:spMkLst>
        </pc:spChg>
        <pc:spChg chg="add mod">
          <ac:chgData name="Alysha Chua" userId="ffef5e69-5925-463e-a084-b4766e87c543" providerId="ADAL" clId="{1EAE68F4-9268-420B-9BBA-7E7387586BE1}" dt="2026-04-29T04:07:51.194" v="22"/>
          <ac:spMkLst>
            <pc:docMk/>
            <pc:sldMk cId="3556669795" sldId="309"/>
            <ac:spMk id="20" creationId="{E98E9224-B7DA-64DA-9211-677B38BCF792}"/>
          </ac:spMkLst>
        </pc:spChg>
        <pc:spChg chg="add mod">
          <ac:chgData name="Alysha Chua" userId="ffef5e69-5925-463e-a084-b4766e87c543" providerId="ADAL" clId="{1EAE68F4-9268-420B-9BBA-7E7387586BE1}" dt="2026-04-29T04:07:51.194" v="22"/>
          <ac:spMkLst>
            <pc:docMk/>
            <pc:sldMk cId="3556669795" sldId="309"/>
            <ac:spMk id="21" creationId="{231E155B-8B61-5E95-CA31-798F0C44F1C5}"/>
          </ac:spMkLst>
        </pc:spChg>
        <pc:spChg chg="add mod">
          <ac:chgData name="Alysha Chua" userId="ffef5e69-5925-463e-a084-b4766e87c543" providerId="ADAL" clId="{1EAE68F4-9268-420B-9BBA-7E7387586BE1}" dt="2026-04-29T04:07:51.194" v="22"/>
          <ac:spMkLst>
            <pc:docMk/>
            <pc:sldMk cId="3556669795" sldId="309"/>
            <ac:spMk id="22" creationId="{3736E1EB-4852-0B2D-6E93-1BEC63B0C457}"/>
          </ac:spMkLst>
        </pc:spChg>
        <pc:spChg chg="add mod">
          <ac:chgData name="Alysha Chua" userId="ffef5e69-5925-463e-a084-b4766e87c543" providerId="ADAL" clId="{1EAE68F4-9268-420B-9BBA-7E7387586BE1}" dt="2026-04-29T04:07:51.194" v="22"/>
          <ac:spMkLst>
            <pc:docMk/>
            <pc:sldMk cId="3556669795" sldId="309"/>
            <ac:spMk id="23" creationId="{144325E3-DA46-484D-C83F-6A9C0C01C797}"/>
          </ac:spMkLst>
        </pc:spChg>
        <pc:graphicFrameChg chg="add mod">
          <ac:chgData name="Alysha Chua" userId="ffef5e69-5925-463e-a084-b4766e87c543" providerId="ADAL" clId="{1EAE68F4-9268-420B-9BBA-7E7387586BE1}" dt="2026-04-29T04:07:51.194" v="22"/>
          <ac:graphicFrameMkLst>
            <pc:docMk/>
            <pc:sldMk cId="3556669795" sldId="309"/>
            <ac:graphicFrameMk id="12" creationId="{33C70A91-0A4C-8897-3F75-021C82D92AC4}"/>
          </ac:graphicFrameMkLst>
        </pc:graphicFrameChg>
        <pc:graphicFrameChg chg="add mod">
          <ac:chgData name="Alysha Chua" userId="ffef5e69-5925-463e-a084-b4766e87c543" providerId="ADAL" clId="{1EAE68F4-9268-420B-9BBA-7E7387586BE1}" dt="2026-04-29T04:07:51.194" v="22"/>
          <ac:graphicFrameMkLst>
            <pc:docMk/>
            <pc:sldMk cId="3556669795" sldId="309"/>
            <ac:graphicFrameMk id="13" creationId="{BD08537D-5025-6264-6BF3-AA64121B3CAD}"/>
          </ac:graphicFrameMkLst>
        </pc:graphicFrameChg>
        <pc:graphicFrameChg chg="add mod">
          <ac:chgData name="Alysha Chua" userId="ffef5e69-5925-463e-a084-b4766e87c543" providerId="ADAL" clId="{1EAE68F4-9268-420B-9BBA-7E7387586BE1}" dt="2026-04-29T04:07:51.194" v="22"/>
          <ac:graphicFrameMkLst>
            <pc:docMk/>
            <pc:sldMk cId="3556669795" sldId="309"/>
            <ac:graphicFrameMk id="15" creationId="{BA0E2132-D35B-8344-6C0B-E192893699C9}"/>
          </ac:graphicFrameMkLst>
        </pc:graphicFrameChg>
        <pc:picChg chg="del">
          <ac:chgData name="Alysha Chua" userId="ffef5e69-5925-463e-a084-b4766e87c543" providerId="ADAL" clId="{1EAE68F4-9268-420B-9BBA-7E7387586BE1}" dt="2026-04-29T04:07:50.576" v="18" actId="478"/>
          <ac:picMkLst>
            <pc:docMk/>
            <pc:sldMk cId="3556669795" sldId="309"/>
            <ac:picMk id="14" creationId="{9B52A6AA-14DE-5271-4A10-4E18D6055D01}"/>
          </ac:picMkLst>
        </pc:picChg>
      </pc:sldChg>
      <pc:sldChg chg="addSp delSp modSp mod">
        <pc:chgData name="Alysha Chua" userId="ffef5e69-5925-463e-a084-b4766e87c543" providerId="ADAL" clId="{1EAE68F4-9268-420B-9BBA-7E7387586BE1}" dt="2026-04-29T04:20:01.933" v="115" actId="207"/>
        <pc:sldMkLst>
          <pc:docMk/>
          <pc:sldMk cId="1022117253" sldId="310"/>
        </pc:sldMkLst>
        <pc:spChg chg="del">
          <ac:chgData name="Alysha Chua" userId="ffef5e69-5925-463e-a084-b4766e87c543" providerId="ADAL" clId="{1EAE68F4-9268-420B-9BBA-7E7387586BE1}" dt="2026-04-29T04:08:09.678" v="25" actId="478"/>
          <ac:spMkLst>
            <pc:docMk/>
            <pc:sldMk cId="1022117253" sldId="310"/>
            <ac:spMk id="2" creationId="{BA241641-AD35-A2C9-9E95-86F12687F2A7}"/>
          </ac:spMkLst>
        </pc:spChg>
        <pc:spChg chg="del">
          <ac:chgData name="Alysha Chua" userId="ffef5e69-5925-463e-a084-b4766e87c543" providerId="ADAL" clId="{1EAE68F4-9268-420B-9BBA-7E7387586BE1}" dt="2026-04-29T04:08:09.678" v="25" actId="478"/>
          <ac:spMkLst>
            <pc:docMk/>
            <pc:sldMk cId="1022117253" sldId="310"/>
            <ac:spMk id="3" creationId="{77679744-E639-6D2A-226D-959FB2B84224}"/>
          </ac:spMkLst>
        </pc:spChg>
        <pc:spChg chg="del">
          <ac:chgData name="Alysha Chua" userId="ffef5e69-5925-463e-a084-b4766e87c543" providerId="ADAL" clId="{1EAE68F4-9268-420B-9BBA-7E7387586BE1}" dt="2026-04-29T04:08:09.678" v="25" actId="478"/>
          <ac:spMkLst>
            <pc:docMk/>
            <pc:sldMk cId="1022117253" sldId="310"/>
            <ac:spMk id="4" creationId="{3AD7DF8F-D004-87D8-267E-267A2AA15992}"/>
          </ac:spMkLst>
        </pc:spChg>
        <pc:spChg chg="del">
          <ac:chgData name="Alysha Chua" userId="ffef5e69-5925-463e-a084-b4766e87c543" providerId="ADAL" clId="{1EAE68F4-9268-420B-9BBA-7E7387586BE1}" dt="2026-04-29T04:08:09.678" v="25" actId="478"/>
          <ac:spMkLst>
            <pc:docMk/>
            <pc:sldMk cId="1022117253" sldId="310"/>
            <ac:spMk id="5" creationId="{AD76A068-13F2-3926-16A6-F57E2E8F9119}"/>
          </ac:spMkLst>
        </pc:spChg>
        <pc:spChg chg="del">
          <ac:chgData name="Alysha Chua" userId="ffef5e69-5925-463e-a084-b4766e87c543" providerId="ADAL" clId="{1EAE68F4-9268-420B-9BBA-7E7387586BE1}" dt="2026-04-29T04:08:09.678" v="25" actId="478"/>
          <ac:spMkLst>
            <pc:docMk/>
            <pc:sldMk cId="1022117253" sldId="310"/>
            <ac:spMk id="6" creationId="{80AABAE5-02C9-C967-E1A8-8B666229135A}"/>
          </ac:spMkLst>
        </pc:spChg>
        <pc:spChg chg="del">
          <ac:chgData name="Alysha Chua" userId="ffef5e69-5925-463e-a084-b4766e87c543" providerId="ADAL" clId="{1EAE68F4-9268-420B-9BBA-7E7387586BE1}" dt="2026-04-29T04:08:09.678" v="25" actId="478"/>
          <ac:spMkLst>
            <pc:docMk/>
            <pc:sldMk cId="1022117253" sldId="310"/>
            <ac:spMk id="7" creationId="{25C61C51-1998-B77E-1AB9-E7EEDB043CFE}"/>
          </ac:spMkLst>
        </pc:spChg>
        <pc:spChg chg="del">
          <ac:chgData name="Alysha Chua" userId="ffef5e69-5925-463e-a084-b4766e87c543" providerId="ADAL" clId="{1EAE68F4-9268-420B-9BBA-7E7387586BE1}" dt="2026-04-29T04:08:09.678" v="25" actId="478"/>
          <ac:spMkLst>
            <pc:docMk/>
            <pc:sldMk cId="1022117253" sldId="310"/>
            <ac:spMk id="8" creationId="{6A0377FD-C4F6-71A4-4ECA-1FDA06A2C0C2}"/>
          </ac:spMkLst>
        </pc:spChg>
        <pc:spChg chg="add mod">
          <ac:chgData name="Alysha Chua" userId="ffef5e69-5925-463e-a084-b4766e87c543" providerId="ADAL" clId="{1EAE68F4-9268-420B-9BBA-7E7387586BE1}" dt="2026-04-29T04:08:10.185" v="29"/>
          <ac:spMkLst>
            <pc:docMk/>
            <pc:sldMk cId="1022117253" sldId="310"/>
            <ac:spMk id="9" creationId="{8C15B17C-E044-41EC-E03C-BE8EF9B09DBE}"/>
          </ac:spMkLst>
        </pc:spChg>
        <pc:spChg chg="del">
          <ac:chgData name="Alysha Chua" userId="ffef5e69-5925-463e-a084-b4766e87c543" providerId="ADAL" clId="{1EAE68F4-9268-420B-9BBA-7E7387586BE1}" dt="2026-04-29T04:08:09.678" v="25" actId="478"/>
          <ac:spMkLst>
            <pc:docMk/>
            <pc:sldMk cId="1022117253" sldId="310"/>
            <ac:spMk id="10" creationId="{3A258B11-44FE-4255-73C1-B0D32A4E552E}"/>
          </ac:spMkLst>
        </pc:spChg>
        <pc:spChg chg="del">
          <ac:chgData name="Alysha Chua" userId="ffef5e69-5925-463e-a084-b4766e87c543" providerId="ADAL" clId="{1EAE68F4-9268-420B-9BBA-7E7387586BE1}" dt="2026-04-29T04:08:09.678" v="25" actId="478"/>
          <ac:spMkLst>
            <pc:docMk/>
            <pc:sldMk cId="1022117253" sldId="310"/>
            <ac:spMk id="11" creationId="{77C7217C-3356-36BB-79FE-7DDEB49C07BA}"/>
          </ac:spMkLst>
        </pc:spChg>
        <pc:spChg chg="del">
          <ac:chgData name="Alysha Chua" userId="ffef5e69-5925-463e-a084-b4766e87c543" providerId="ADAL" clId="{1EAE68F4-9268-420B-9BBA-7E7387586BE1}" dt="2026-04-29T04:08:09.678" v="25" actId="478"/>
          <ac:spMkLst>
            <pc:docMk/>
            <pc:sldMk cId="1022117253" sldId="310"/>
            <ac:spMk id="12" creationId="{E428FA1E-2B49-0576-1768-46358C819885}"/>
          </ac:spMkLst>
        </pc:spChg>
        <pc:spChg chg="del">
          <ac:chgData name="Alysha Chua" userId="ffef5e69-5925-463e-a084-b4766e87c543" providerId="ADAL" clId="{1EAE68F4-9268-420B-9BBA-7E7387586BE1}" dt="2026-04-29T04:08:09.678" v="25" actId="478"/>
          <ac:spMkLst>
            <pc:docMk/>
            <pc:sldMk cId="1022117253" sldId="310"/>
            <ac:spMk id="13" creationId="{C52B4FAD-9A5D-5570-57D4-CBA4741B2448}"/>
          </ac:spMkLst>
        </pc:spChg>
        <pc:spChg chg="del">
          <ac:chgData name="Alysha Chua" userId="ffef5e69-5925-463e-a084-b4766e87c543" providerId="ADAL" clId="{1EAE68F4-9268-420B-9BBA-7E7387586BE1}" dt="2026-04-29T04:08:09.678" v="25" actId="478"/>
          <ac:spMkLst>
            <pc:docMk/>
            <pc:sldMk cId="1022117253" sldId="310"/>
            <ac:spMk id="14" creationId="{B330B3FD-AED1-7830-7EC8-B2D29132A951}"/>
          </ac:spMkLst>
        </pc:spChg>
        <pc:spChg chg="del">
          <ac:chgData name="Alysha Chua" userId="ffef5e69-5925-463e-a084-b4766e87c543" providerId="ADAL" clId="{1EAE68F4-9268-420B-9BBA-7E7387586BE1}" dt="2026-04-29T04:08:09.678" v="25" actId="478"/>
          <ac:spMkLst>
            <pc:docMk/>
            <pc:sldMk cId="1022117253" sldId="310"/>
            <ac:spMk id="15" creationId="{80F02ABE-89EE-9470-642E-D2FFAB94DB03}"/>
          </ac:spMkLst>
        </pc:spChg>
        <pc:spChg chg="add mod">
          <ac:chgData name="Alysha Chua" userId="ffef5e69-5925-463e-a084-b4766e87c543" providerId="ADAL" clId="{1EAE68F4-9268-420B-9BBA-7E7387586BE1}" dt="2026-04-29T04:08:10.185" v="29"/>
          <ac:spMkLst>
            <pc:docMk/>
            <pc:sldMk cId="1022117253" sldId="310"/>
            <ac:spMk id="16" creationId="{777CD97E-3ED3-F678-2860-46B2E8759368}"/>
          </ac:spMkLst>
        </pc:spChg>
        <pc:spChg chg="add mod">
          <ac:chgData name="Alysha Chua" userId="ffef5e69-5925-463e-a084-b4766e87c543" providerId="ADAL" clId="{1EAE68F4-9268-420B-9BBA-7E7387586BE1}" dt="2026-04-29T04:08:10.185" v="29"/>
          <ac:spMkLst>
            <pc:docMk/>
            <pc:sldMk cId="1022117253" sldId="310"/>
            <ac:spMk id="17" creationId="{1A7589FF-A6CC-D8BF-3DA0-097BD63643A8}"/>
          </ac:spMkLst>
        </pc:spChg>
        <pc:spChg chg="add mod">
          <ac:chgData name="Alysha Chua" userId="ffef5e69-5925-463e-a084-b4766e87c543" providerId="ADAL" clId="{1EAE68F4-9268-420B-9BBA-7E7387586BE1}" dt="2026-04-29T04:08:10.185" v="29"/>
          <ac:spMkLst>
            <pc:docMk/>
            <pc:sldMk cId="1022117253" sldId="310"/>
            <ac:spMk id="18" creationId="{2B185206-D6D7-C933-A549-8FE42869B1E2}"/>
          </ac:spMkLst>
        </pc:spChg>
        <pc:spChg chg="add mod">
          <ac:chgData name="Alysha Chua" userId="ffef5e69-5925-463e-a084-b4766e87c543" providerId="ADAL" clId="{1EAE68F4-9268-420B-9BBA-7E7387586BE1}" dt="2026-04-29T04:08:10.185" v="29"/>
          <ac:spMkLst>
            <pc:docMk/>
            <pc:sldMk cId="1022117253" sldId="310"/>
            <ac:spMk id="19" creationId="{DA964890-D168-1520-1A22-46AE90C69859}"/>
          </ac:spMkLst>
        </pc:spChg>
        <pc:spChg chg="add mod">
          <ac:chgData name="Alysha Chua" userId="ffef5e69-5925-463e-a084-b4766e87c543" providerId="ADAL" clId="{1EAE68F4-9268-420B-9BBA-7E7387586BE1}" dt="2026-04-29T04:20:01.933" v="115" actId="207"/>
          <ac:spMkLst>
            <pc:docMk/>
            <pc:sldMk cId="1022117253" sldId="310"/>
            <ac:spMk id="20" creationId="{C6124492-4B0E-E9BD-AF98-2647D3F93C86}"/>
          </ac:spMkLst>
        </pc:spChg>
        <pc:spChg chg="add mod">
          <ac:chgData name="Alysha Chua" userId="ffef5e69-5925-463e-a084-b4766e87c543" providerId="ADAL" clId="{1EAE68F4-9268-420B-9BBA-7E7387586BE1}" dt="2026-04-29T04:08:10.185" v="29"/>
          <ac:spMkLst>
            <pc:docMk/>
            <pc:sldMk cId="1022117253" sldId="310"/>
            <ac:spMk id="24" creationId="{0BC734D7-39DC-9644-A748-9C72600E1C2D}"/>
          </ac:spMkLst>
        </pc:spChg>
        <pc:spChg chg="add mod">
          <ac:chgData name="Alysha Chua" userId="ffef5e69-5925-463e-a084-b4766e87c543" providerId="ADAL" clId="{1EAE68F4-9268-420B-9BBA-7E7387586BE1}" dt="2026-04-29T04:08:10.185" v="29"/>
          <ac:spMkLst>
            <pc:docMk/>
            <pc:sldMk cId="1022117253" sldId="310"/>
            <ac:spMk id="25" creationId="{AA3F9F47-152B-0E94-1EE9-98B726AC42FC}"/>
          </ac:spMkLst>
        </pc:spChg>
        <pc:spChg chg="add mod">
          <ac:chgData name="Alysha Chua" userId="ffef5e69-5925-463e-a084-b4766e87c543" providerId="ADAL" clId="{1EAE68F4-9268-420B-9BBA-7E7387586BE1}" dt="2026-04-29T04:08:10.185" v="29"/>
          <ac:spMkLst>
            <pc:docMk/>
            <pc:sldMk cId="1022117253" sldId="310"/>
            <ac:spMk id="26" creationId="{543B6956-C8B7-8661-1023-01B8B50B2B2A}"/>
          </ac:spMkLst>
        </pc:spChg>
        <pc:spChg chg="add mod">
          <ac:chgData name="Alysha Chua" userId="ffef5e69-5925-463e-a084-b4766e87c543" providerId="ADAL" clId="{1EAE68F4-9268-420B-9BBA-7E7387586BE1}" dt="2026-04-29T04:08:10.185" v="29"/>
          <ac:spMkLst>
            <pc:docMk/>
            <pc:sldMk cId="1022117253" sldId="310"/>
            <ac:spMk id="27" creationId="{2B2B671D-3BD4-2755-5C0F-F97798F9A24B}"/>
          </ac:spMkLst>
        </pc:spChg>
        <pc:spChg chg="add mod">
          <ac:chgData name="Alysha Chua" userId="ffef5e69-5925-463e-a084-b4766e87c543" providerId="ADAL" clId="{1EAE68F4-9268-420B-9BBA-7E7387586BE1}" dt="2026-04-29T04:08:10.185" v="29"/>
          <ac:spMkLst>
            <pc:docMk/>
            <pc:sldMk cId="1022117253" sldId="310"/>
            <ac:spMk id="28" creationId="{52E909F9-DBB4-3D8E-265C-5FA226CB932C}"/>
          </ac:spMkLst>
        </pc:spChg>
        <pc:spChg chg="add mod">
          <ac:chgData name="Alysha Chua" userId="ffef5e69-5925-463e-a084-b4766e87c543" providerId="ADAL" clId="{1EAE68F4-9268-420B-9BBA-7E7387586BE1}" dt="2026-04-29T04:08:10.185" v="29"/>
          <ac:spMkLst>
            <pc:docMk/>
            <pc:sldMk cId="1022117253" sldId="310"/>
            <ac:spMk id="29" creationId="{E705D09D-0DCC-1BA3-4993-FF2E64D4D174}"/>
          </ac:spMkLst>
        </pc:spChg>
        <pc:spChg chg="add mod">
          <ac:chgData name="Alysha Chua" userId="ffef5e69-5925-463e-a084-b4766e87c543" providerId="ADAL" clId="{1EAE68F4-9268-420B-9BBA-7E7387586BE1}" dt="2026-04-29T04:08:10.185" v="29"/>
          <ac:spMkLst>
            <pc:docMk/>
            <pc:sldMk cId="1022117253" sldId="310"/>
            <ac:spMk id="30" creationId="{7DC3EF92-08BF-BDA7-0475-A31703654FA1}"/>
          </ac:spMkLst>
        </pc:spChg>
        <pc:spChg chg="add mod">
          <ac:chgData name="Alysha Chua" userId="ffef5e69-5925-463e-a084-b4766e87c543" providerId="ADAL" clId="{1EAE68F4-9268-420B-9BBA-7E7387586BE1}" dt="2026-04-29T04:08:10.185" v="29"/>
          <ac:spMkLst>
            <pc:docMk/>
            <pc:sldMk cId="1022117253" sldId="310"/>
            <ac:spMk id="31" creationId="{75C1F101-6D6C-565E-81E7-0E021E040124}"/>
          </ac:spMkLst>
        </pc:spChg>
        <pc:spChg chg="add mod">
          <ac:chgData name="Alysha Chua" userId="ffef5e69-5925-463e-a084-b4766e87c543" providerId="ADAL" clId="{1EAE68F4-9268-420B-9BBA-7E7387586BE1}" dt="2026-04-29T04:08:10.185" v="29"/>
          <ac:spMkLst>
            <pc:docMk/>
            <pc:sldMk cId="1022117253" sldId="310"/>
            <ac:spMk id="32" creationId="{0AD7BB44-ADE6-05FF-B007-9FBCFF3BD2E2}"/>
          </ac:spMkLst>
        </pc:spChg>
        <pc:spChg chg="del">
          <ac:chgData name="Alysha Chua" userId="ffef5e69-5925-463e-a084-b4766e87c543" providerId="ADAL" clId="{1EAE68F4-9268-420B-9BBA-7E7387586BE1}" dt="2026-04-29T04:08:09.678" v="25" actId="478"/>
          <ac:spMkLst>
            <pc:docMk/>
            <pc:sldMk cId="1022117253" sldId="310"/>
            <ac:spMk id="42" creationId="{560E11A7-F1F9-AC84-CE0F-7890A8B16FDC}"/>
          </ac:spMkLst>
        </pc:spChg>
        <pc:spChg chg="del">
          <ac:chgData name="Alysha Chua" userId="ffef5e69-5925-463e-a084-b4766e87c543" providerId="ADAL" clId="{1EAE68F4-9268-420B-9BBA-7E7387586BE1}" dt="2026-04-29T04:08:04.647" v="23" actId="478"/>
          <ac:spMkLst>
            <pc:docMk/>
            <pc:sldMk cId="1022117253" sldId="310"/>
            <ac:spMk id="43" creationId="{5948A155-999A-6FD5-9C4F-9C3127414F83}"/>
          </ac:spMkLst>
        </pc:spChg>
        <pc:graphicFrameChg chg="add mod">
          <ac:chgData name="Alysha Chua" userId="ffef5e69-5925-463e-a084-b4766e87c543" providerId="ADAL" clId="{1EAE68F4-9268-420B-9BBA-7E7387586BE1}" dt="2026-04-29T04:08:10.185" v="29"/>
          <ac:graphicFrameMkLst>
            <pc:docMk/>
            <pc:sldMk cId="1022117253" sldId="310"/>
            <ac:graphicFrameMk id="21" creationId="{87010D78-5D77-3232-95B0-C59583BF2F18}"/>
          </ac:graphicFrameMkLst>
        </pc:graphicFrameChg>
        <pc:graphicFrameChg chg="add mod">
          <ac:chgData name="Alysha Chua" userId="ffef5e69-5925-463e-a084-b4766e87c543" providerId="ADAL" clId="{1EAE68F4-9268-420B-9BBA-7E7387586BE1}" dt="2026-04-29T04:08:10.185" v="29"/>
          <ac:graphicFrameMkLst>
            <pc:docMk/>
            <pc:sldMk cId="1022117253" sldId="310"/>
            <ac:graphicFrameMk id="22" creationId="{3F7D0D25-5107-3902-B8FE-FEEBFE34A04D}"/>
          </ac:graphicFrameMkLst>
        </pc:graphicFrameChg>
        <pc:graphicFrameChg chg="add mod">
          <ac:chgData name="Alysha Chua" userId="ffef5e69-5925-463e-a084-b4766e87c543" providerId="ADAL" clId="{1EAE68F4-9268-420B-9BBA-7E7387586BE1}" dt="2026-04-29T04:08:10.185" v="29"/>
          <ac:graphicFrameMkLst>
            <pc:docMk/>
            <pc:sldMk cId="1022117253" sldId="310"/>
            <ac:graphicFrameMk id="23" creationId="{12DB8FEF-B4B6-1CF1-9F5E-CDA095F04126}"/>
          </ac:graphicFrameMkLst>
        </pc:graphicFrameChg>
        <pc:picChg chg="del">
          <ac:chgData name="Alysha Chua" userId="ffef5e69-5925-463e-a084-b4766e87c543" providerId="ADAL" clId="{1EAE68F4-9268-420B-9BBA-7E7387586BE1}" dt="2026-04-29T04:08:05.876" v="24" actId="478"/>
          <ac:picMkLst>
            <pc:docMk/>
            <pc:sldMk cId="1022117253" sldId="310"/>
            <ac:picMk id="40" creationId="{C623ABA1-4442-D457-FBAB-885E8794558E}"/>
          </ac:picMkLst>
        </pc:picChg>
      </pc:sldChg>
      <pc:sldChg chg="addSp delSp modSp mod">
        <pc:chgData name="Alysha Chua" userId="ffef5e69-5925-463e-a084-b4766e87c543" providerId="ADAL" clId="{1EAE68F4-9268-420B-9BBA-7E7387586BE1}" dt="2026-04-29T04:08:44.051" v="37"/>
        <pc:sldMkLst>
          <pc:docMk/>
          <pc:sldMk cId="2600959535" sldId="311"/>
        </pc:sldMkLst>
        <pc:spChg chg="del">
          <ac:chgData name="Alysha Chua" userId="ffef5e69-5925-463e-a084-b4766e87c543" providerId="ADAL" clId="{1EAE68F4-9268-420B-9BBA-7E7387586BE1}" dt="2026-04-29T04:08:43.617" v="36" actId="478"/>
          <ac:spMkLst>
            <pc:docMk/>
            <pc:sldMk cId="2600959535" sldId="311"/>
            <ac:spMk id="2" creationId="{16F6A1D4-70D5-7DB8-83D9-9A9C72D79266}"/>
          </ac:spMkLst>
        </pc:spChg>
        <pc:spChg chg="del">
          <ac:chgData name="Alysha Chua" userId="ffef5e69-5925-463e-a084-b4766e87c543" providerId="ADAL" clId="{1EAE68F4-9268-420B-9BBA-7E7387586BE1}" dt="2026-04-29T04:08:43.617" v="36" actId="478"/>
          <ac:spMkLst>
            <pc:docMk/>
            <pc:sldMk cId="2600959535" sldId="311"/>
            <ac:spMk id="3" creationId="{1AFB0C2B-B77B-0871-464C-78BA3E2DD22C}"/>
          </ac:spMkLst>
        </pc:spChg>
        <pc:spChg chg="del">
          <ac:chgData name="Alysha Chua" userId="ffef5e69-5925-463e-a084-b4766e87c543" providerId="ADAL" clId="{1EAE68F4-9268-420B-9BBA-7E7387586BE1}" dt="2026-04-29T04:08:43.617" v="36" actId="478"/>
          <ac:spMkLst>
            <pc:docMk/>
            <pc:sldMk cId="2600959535" sldId="311"/>
            <ac:spMk id="4" creationId="{E901F4E4-439E-236A-B9E6-4A5E8CC9F98E}"/>
          </ac:spMkLst>
        </pc:spChg>
        <pc:spChg chg="del">
          <ac:chgData name="Alysha Chua" userId="ffef5e69-5925-463e-a084-b4766e87c543" providerId="ADAL" clId="{1EAE68F4-9268-420B-9BBA-7E7387586BE1}" dt="2026-04-29T04:08:43.617" v="36" actId="478"/>
          <ac:spMkLst>
            <pc:docMk/>
            <pc:sldMk cId="2600959535" sldId="311"/>
            <ac:spMk id="5" creationId="{4A9D332F-10C5-FF3D-1A53-80AB95C278D6}"/>
          </ac:spMkLst>
        </pc:spChg>
        <pc:spChg chg="del">
          <ac:chgData name="Alysha Chua" userId="ffef5e69-5925-463e-a084-b4766e87c543" providerId="ADAL" clId="{1EAE68F4-9268-420B-9BBA-7E7387586BE1}" dt="2026-04-29T04:08:43.617" v="36" actId="478"/>
          <ac:spMkLst>
            <pc:docMk/>
            <pc:sldMk cId="2600959535" sldId="311"/>
            <ac:spMk id="6" creationId="{74C1E587-BB7F-D5F0-289D-931701003E3C}"/>
          </ac:spMkLst>
        </pc:spChg>
        <pc:spChg chg="del">
          <ac:chgData name="Alysha Chua" userId="ffef5e69-5925-463e-a084-b4766e87c543" providerId="ADAL" clId="{1EAE68F4-9268-420B-9BBA-7E7387586BE1}" dt="2026-04-29T04:08:43.617" v="36" actId="478"/>
          <ac:spMkLst>
            <pc:docMk/>
            <pc:sldMk cId="2600959535" sldId="311"/>
            <ac:spMk id="7" creationId="{48D5DA3B-35E7-53AD-1755-1598198A5491}"/>
          </ac:spMkLst>
        </pc:spChg>
        <pc:spChg chg="add mod">
          <ac:chgData name="Alysha Chua" userId="ffef5e69-5925-463e-a084-b4766e87c543" providerId="ADAL" clId="{1EAE68F4-9268-420B-9BBA-7E7387586BE1}" dt="2026-04-29T04:08:44.051" v="37"/>
          <ac:spMkLst>
            <pc:docMk/>
            <pc:sldMk cId="2600959535" sldId="311"/>
            <ac:spMk id="8" creationId="{56E9D4F0-61CB-EED1-37A0-AC0F83C93E26}"/>
          </ac:spMkLst>
        </pc:spChg>
        <pc:spChg chg="del">
          <ac:chgData name="Alysha Chua" userId="ffef5e69-5925-463e-a084-b4766e87c543" providerId="ADAL" clId="{1EAE68F4-9268-420B-9BBA-7E7387586BE1}" dt="2026-04-29T04:08:43.617" v="36" actId="478"/>
          <ac:spMkLst>
            <pc:docMk/>
            <pc:sldMk cId="2600959535" sldId="311"/>
            <ac:spMk id="9" creationId="{45B92F69-F689-B45D-F021-86F33A43BA40}"/>
          </ac:spMkLst>
        </pc:spChg>
        <pc:spChg chg="add mod">
          <ac:chgData name="Alysha Chua" userId="ffef5e69-5925-463e-a084-b4766e87c543" providerId="ADAL" clId="{1EAE68F4-9268-420B-9BBA-7E7387586BE1}" dt="2026-04-29T04:08:44.051" v="37"/>
          <ac:spMkLst>
            <pc:docMk/>
            <pc:sldMk cId="2600959535" sldId="311"/>
            <ac:spMk id="10" creationId="{F0DA1759-3B95-E643-86E8-3917DE97A520}"/>
          </ac:spMkLst>
        </pc:spChg>
        <pc:spChg chg="add mod">
          <ac:chgData name="Alysha Chua" userId="ffef5e69-5925-463e-a084-b4766e87c543" providerId="ADAL" clId="{1EAE68F4-9268-420B-9BBA-7E7387586BE1}" dt="2026-04-29T04:08:44.051" v="37"/>
          <ac:spMkLst>
            <pc:docMk/>
            <pc:sldMk cId="2600959535" sldId="311"/>
            <ac:spMk id="11" creationId="{8DBB7031-9575-664D-2F0B-64EF139EAA2F}"/>
          </ac:spMkLst>
        </pc:spChg>
        <pc:spChg chg="add mod">
          <ac:chgData name="Alysha Chua" userId="ffef5e69-5925-463e-a084-b4766e87c543" providerId="ADAL" clId="{1EAE68F4-9268-420B-9BBA-7E7387586BE1}" dt="2026-04-29T04:08:44.051" v="37"/>
          <ac:spMkLst>
            <pc:docMk/>
            <pc:sldMk cId="2600959535" sldId="311"/>
            <ac:spMk id="12" creationId="{367ABF84-C486-E0CA-8E1F-117C470748E4}"/>
          </ac:spMkLst>
        </pc:spChg>
        <pc:spChg chg="add mod">
          <ac:chgData name="Alysha Chua" userId="ffef5e69-5925-463e-a084-b4766e87c543" providerId="ADAL" clId="{1EAE68F4-9268-420B-9BBA-7E7387586BE1}" dt="2026-04-29T04:08:44.051" v="37"/>
          <ac:spMkLst>
            <pc:docMk/>
            <pc:sldMk cId="2600959535" sldId="311"/>
            <ac:spMk id="13" creationId="{9B69756F-A668-C4DD-1BCB-8CE81E68F61A}"/>
          </ac:spMkLst>
        </pc:spChg>
        <pc:spChg chg="add mod">
          <ac:chgData name="Alysha Chua" userId="ffef5e69-5925-463e-a084-b4766e87c543" providerId="ADAL" clId="{1EAE68F4-9268-420B-9BBA-7E7387586BE1}" dt="2026-04-29T04:08:44.051" v="37"/>
          <ac:spMkLst>
            <pc:docMk/>
            <pc:sldMk cId="2600959535" sldId="311"/>
            <ac:spMk id="16" creationId="{BDB36E38-B56A-708B-D724-F664E793068D}"/>
          </ac:spMkLst>
        </pc:spChg>
        <pc:spChg chg="del">
          <ac:chgData name="Alysha Chua" userId="ffef5e69-5925-463e-a084-b4766e87c543" providerId="ADAL" clId="{1EAE68F4-9268-420B-9BBA-7E7387586BE1}" dt="2026-04-29T04:08:43.617" v="36" actId="478"/>
          <ac:spMkLst>
            <pc:docMk/>
            <pc:sldMk cId="2600959535" sldId="311"/>
            <ac:spMk id="18" creationId="{D5F04148-3A7B-A9EA-6766-4DE66A127EF2}"/>
          </ac:spMkLst>
        </pc:spChg>
        <pc:spChg chg="del">
          <ac:chgData name="Alysha Chua" userId="ffef5e69-5925-463e-a084-b4766e87c543" providerId="ADAL" clId="{1EAE68F4-9268-420B-9BBA-7E7387586BE1}" dt="2026-04-29T04:08:43.617" v="36" actId="478"/>
          <ac:spMkLst>
            <pc:docMk/>
            <pc:sldMk cId="2600959535" sldId="311"/>
            <ac:spMk id="19" creationId="{DED75A64-E743-E56B-E132-330A28F3E528}"/>
          </ac:spMkLst>
        </pc:spChg>
        <pc:spChg chg="add mod">
          <ac:chgData name="Alysha Chua" userId="ffef5e69-5925-463e-a084-b4766e87c543" providerId="ADAL" clId="{1EAE68F4-9268-420B-9BBA-7E7387586BE1}" dt="2026-04-29T04:08:44.051" v="37"/>
          <ac:spMkLst>
            <pc:docMk/>
            <pc:sldMk cId="2600959535" sldId="311"/>
            <ac:spMk id="20" creationId="{D3890C37-5290-D579-5D5C-A635625962C5}"/>
          </ac:spMkLst>
        </pc:spChg>
        <pc:spChg chg="add mod">
          <ac:chgData name="Alysha Chua" userId="ffef5e69-5925-463e-a084-b4766e87c543" providerId="ADAL" clId="{1EAE68F4-9268-420B-9BBA-7E7387586BE1}" dt="2026-04-29T04:08:44.051" v="37"/>
          <ac:spMkLst>
            <pc:docMk/>
            <pc:sldMk cId="2600959535" sldId="311"/>
            <ac:spMk id="22" creationId="{1352234E-A393-4BF7-8F13-0902BB474B5B}"/>
          </ac:spMkLst>
        </pc:spChg>
        <pc:spChg chg="add mod">
          <ac:chgData name="Alysha Chua" userId="ffef5e69-5925-463e-a084-b4766e87c543" providerId="ADAL" clId="{1EAE68F4-9268-420B-9BBA-7E7387586BE1}" dt="2026-04-29T04:08:44.051" v="37"/>
          <ac:spMkLst>
            <pc:docMk/>
            <pc:sldMk cId="2600959535" sldId="311"/>
            <ac:spMk id="23" creationId="{BDB73CF6-9B7F-EC0F-7595-C2D0FBDBC0DA}"/>
          </ac:spMkLst>
        </pc:spChg>
        <pc:spChg chg="add mod">
          <ac:chgData name="Alysha Chua" userId="ffef5e69-5925-463e-a084-b4766e87c543" providerId="ADAL" clId="{1EAE68F4-9268-420B-9BBA-7E7387586BE1}" dt="2026-04-29T04:08:44.051" v="37"/>
          <ac:spMkLst>
            <pc:docMk/>
            <pc:sldMk cId="2600959535" sldId="311"/>
            <ac:spMk id="26" creationId="{D37C61C6-6D23-2648-75A0-B759A77895D7}"/>
          </ac:spMkLst>
        </pc:spChg>
        <pc:spChg chg="add mod">
          <ac:chgData name="Alysha Chua" userId="ffef5e69-5925-463e-a084-b4766e87c543" providerId="ADAL" clId="{1EAE68F4-9268-420B-9BBA-7E7387586BE1}" dt="2026-04-29T04:08:44.051" v="37"/>
          <ac:spMkLst>
            <pc:docMk/>
            <pc:sldMk cId="2600959535" sldId="311"/>
            <ac:spMk id="27" creationId="{231BEEFC-0442-D5E7-8C8B-CCC88DD6C95E}"/>
          </ac:spMkLst>
        </pc:spChg>
        <pc:spChg chg="add mod">
          <ac:chgData name="Alysha Chua" userId="ffef5e69-5925-463e-a084-b4766e87c543" providerId="ADAL" clId="{1EAE68F4-9268-420B-9BBA-7E7387586BE1}" dt="2026-04-29T04:08:44.051" v="37"/>
          <ac:spMkLst>
            <pc:docMk/>
            <pc:sldMk cId="2600959535" sldId="311"/>
            <ac:spMk id="29" creationId="{DF8FC5A7-6BFA-BEE0-F12A-ACC356180C59}"/>
          </ac:spMkLst>
        </pc:spChg>
        <pc:spChg chg="add mod">
          <ac:chgData name="Alysha Chua" userId="ffef5e69-5925-463e-a084-b4766e87c543" providerId="ADAL" clId="{1EAE68F4-9268-420B-9BBA-7E7387586BE1}" dt="2026-04-29T04:08:44.051" v="37"/>
          <ac:spMkLst>
            <pc:docMk/>
            <pc:sldMk cId="2600959535" sldId="311"/>
            <ac:spMk id="30" creationId="{C823C410-5964-10EA-0A3C-FB22D31B6520}"/>
          </ac:spMkLst>
        </pc:spChg>
        <pc:spChg chg="add mod">
          <ac:chgData name="Alysha Chua" userId="ffef5e69-5925-463e-a084-b4766e87c543" providerId="ADAL" clId="{1EAE68F4-9268-420B-9BBA-7E7387586BE1}" dt="2026-04-29T04:08:44.051" v="37"/>
          <ac:spMkLst>
            <pc:docMk/>
            <pc:sldMk cId="2600959535" sldId="311"/>
            <ac:spMk id="31" creationId="{D236399F-2660-A287-367D-DD33624029FD}"/>
          </ac:spMkLst>
        </pc:spChg>
        <pc:picChg chg="del">
          <ac:chgData name="Alysha Chua" userId="ffef5e69-5925-463e-a084-b4766e87c543" providerId="ADAL" clId="{1EAE68F4-9268-420B-9BBA-7E7387586BE1}" dt="2026-04-29T04:08:43.617" v="36" actId="478"/>
          <ac:picMkLst>
            <pc:docMk/>
            <pc:sldMk cId="2600959535" sldId="311"/>
            <ac:picMk id="14" creationId="{EAAF5089-FA25-5821-F909-46D8E1F90B98}"/>
          </ac:picMkLst>
        </pc:picChg>
        <pc:picChg chg="add mod">
          <ac:chgData name="Alysha Chua" userId="ffef5e69-5925-463e-a084-b4766e87c543" providerId="ADAL" clId="{1EAE68F4-9268-420B-9BBA-7E7387586BE1}" dt="2026-04-29T04:08:44.051" v="37"/>
          <ac:picMkLst>
            <pc:docMk/>
            <pc:sldMk cId="2600959535" sldId="311"/>
            <ac:picMk id="15" creationId="{472A3AC7-D9BD-AD3B-1D6E-9F011A907BC3}"/>
          </ac:picMkLst>
        </pc:picChg>
        <pc:picChg chg="del">
          <ac:chgData name="Alysha Chua" userId="ffef5e69-5925-463e-a084-b4766e87c543" providerId="ADAL" clId="{1EAE68F4-9268-420B-9BBA-7E7387586BE1}" dt="2026-04-29T04:08:43.617" v="36" actId="478"/>
          <ac:picMkLst>
            <pc:docMk/>
            <pc:sldMk cId="2600959535" sldId="311"/>
            <ac:picMk id="17" creationId="{F19F48D7-9A44-8EF4-7BD9-306E11CA261A}"/>
          </ac:picMkLst>
        </pc:picChg>
        <pc:picChg chg="add mod">
          <ac:chgData name="Alysha Chua" userId="ffef5e69-5925-463e-a084-b4766e87c543" providerId="ADAL" clId="{1EAE68F4-9268-420B-9BBA-7E7387586BE1}" dt="2026-04-29T04:08:44.051" v="37"/>
          <ac:picMkLst>
            <pc:docMk/>
            <pc:sldMk cId="2600959535" sldId="311"/>
            <ac:picMk id="21" creationId="{85769937-50D2-3D8F-FF33-E59550A6EA8A}"/>
          </ac:picMkLst>
        </pc:picChg>
        <pc:picChg chg="add mod">
          <ac:chgData name="Alysha Chua" userId="ffef5e69-5925-463e-a084-b4766e87c543" providerId="ADAL" clId="{1EAE68F4-9268-420B-9BBA-7E7387586BE1}" dt="2026-04-29T04:08:44.051" v="37"/>
          <ac:picMkLst>
            <pc:docMk/>
            <pc:sldMk cId="2600959535" sldId="311"/>
            <ac:picMk id="32" creationId="{DE0F9714-7B78-8E67-A953-F05460CE0819}"/>
          </ac:picMkLst>
        </pc:picChg>
        <pc:cxnChg chg="add mod">
          <ac:chgData name="Alysha Chua" userId="ffef5e69-5925-463e-a084-b4766e87c543" providerId="ADAL" clId="{1EAE68F4-9268-420B-9BBA-7E7387586BE1}" dt="2026-04-29T04:08:44.051" v="37"/>
          <ac:cxnSpMkLst>
            <pc:docMk/>
            <pc:sldMk cId="2600959535" sldId="311"/>
            <ac:cxnSpMk id="24" creationId="{08E78BB6-F6A6-E2E0-DBFA-1645485E28B2}"/>
          </ac:cxnSpMkLst>
        </pc:cxnChg>
        <pc:cxnChg chg="add mod">
          <ac:chgData name="Alysha Chua" userId="ffef5e69-5925-463e-a084-b4766e87c543" providerId="ADAL" clId="{1EAE68F4-9268-420B-9BBA-7E7387586BE1}" dt="2026-04-29T04:08:44.051" v="37"/>
          <ac:cxnSpMkLst>
            <pc:docMk/>
            <pc:sldMk cId="2600959535" sldId="311"/>
            <ac:cxnSpMk id="25" creationId="{E2199E6F-F801-3E56-1B10-2E954AB54EFE}"/>
          </ac:cxnSpMkLst>
        </pc:cxnChg>
        <pc:cxnChg chg="add mod">
          <ac:chgData name="Alysha Chua" userId="ffef5e69-5925-463e-a084-b4766e87c543" providerId="ADAL" clId="{1EAE68F4-9268-420B-9BBA-7E7387586BE1}" dt="2026-04-29T04:08:44.051" v="37"/>
          <ac:cxnSpMkLst>
            <pc:docMk/>
            <pc:sldMk cId="2600959535" sldId="311"/>
            <ac:cxnSpMk id="28" creationId="{99A68D7B-E380-36BF-187D-1CAF731BF754}"/>
          </ac:cxnSpMkLst>
        </pc:cxnChg>
      </pc:sldChg>
      <pc:sldChg chg="addSp delSp modSp mod">
        <pc:chgData name="Alysha Chua" userId="ffef5e69-5925-463e-a084-b4766e87c543" providerId="ADAL" clId="{1EAE68F4-9268-420B-9BBA-7E7387586BE1}" dt="2026-04-29T04:21:29.210" v="118" actId="208"/>
        <pc:sldMkLst>
          <pc:docMk/>
          <pc:sldMk cId="3551704750" sldId="320"/>
        </pc:sldMkLst>
        <pc:spChg chg="mod">
          <ac:chgData name="Alysha Chua" userId="ffef5e69-5925-463e-a084-b4766e87c543" providerId="ADAL" clId="{1EAE68F4-9268-420B-9BBA-7E7387586BE1}" dt="2026-04-29T04:21:29.210" v="118" actId="208"/>
          <ac:spMkLst>
            <pc:docMk/>
            <pc:sldMk cId="3551704750" sldId="320"/>
            <ac:spMk id="3" creationId="{70497668-8642-7FBF-B401-F1B544B5A70C}"/>
          </ac:spMkLst>
        </pc:spChg>
        <pc:picChg chg="add mod">
          <ac:chgData name="Alysha Chua" userId="ffef5e69-5925-463e-a084-b4766e87c543" providerId="ADAL" clId="{1EAE68F4-9268-420B-9BBA-7E7387586BE1}" dt="2026-04-29T04:21:10.029" v="117"/>
          <ac:picMkLst>
            <pc:docMk/>
            <pc:sldMk cId="3551704750" sldId="320"/>
            <ac:picMk id="2" creationId="{84BA8184-2F1B-2621-4C67-435317AC7623}"/>
          </ac:picMkLst>
        </pc:picChg>
        <pc:picChg chg="del">
          <ac:chgData name="Alysha Chua" userId="ffef5e69-5925-463e-a084-b4766e87c543" providerId="ADAL" clId="{1EAE68F4-9268-420B-9BBA-7E7387586BE1}" dt="2026-04-29T04:21:09.477" v="116" actId="478"/>
          <ac:picMkLst>
            <pc:docMk/>
            <pc:sldMk cId="3551704750" sldId="320"/>
            <ac:picMk id="9" creationId="{938B54F1-EDBA-5922-2ECC-87FB5BD1D507}"/>
          </ac:picMkLst>
        </pc:picChg>
      </pc:sldChg>
      <pc:sldChg chg="addSp delSp modSp add mod">
        <pc:chgData name="Alysha Chua" userId="ffef5e69-5925-463e-a084-b4766e87c543" providerId="ADAL" clId="{1EAE68F4-9268-420B-9BBA-7E7387586BE1}" dt="2026-04-29T04:21:44.647" v="120" actId="207"/>
        <pc:sldMkLst>
          <pc:docMk/>
          <pc:sldMk cId="3111598102" sldId="322"/>
        </pc:sldMkLst>
        <pc:spChg chg="add mod">
          <ac:chgData name="Alysha Chua" userId="ffef5e69-5925-463e-a084-b4766e87c543" providerId="ADAL" clId="{1EAE68F4-9268-420B-9BBA-7E7387586BE1}" dt="2026-04-29T04:07:34.710" v="16"/>
          <ac:spMkLst>
            <pc:docMk/>
            <pc:sldMk cId="3111598102" sldId="322"/>
            <ac:spMk id="2" creationId="{6D5E26CD-D00E-904E-828D-EBB096C199E7}"/>
          </ac:spMkLst>
        </pc:spChg>
        <pc:spChg chg="del">
          <ac:chgData name="Alysha Chua" userId="ffef5e69-5925-463e-a084-b4766e87c543" providerId="ADAL" clId="{1EAE68F4-9268-420B-9BBA-7E7387586BE1}" dt="2026-04-29T04:07:27.034" v="15" actId="478"/>
          <ac:spMkLst>
            <pc:docMk/>
            <pc:sldMk cId="3111598102" sldId="322"/>
            <ac:spMk id="3" creationId="{04CC098E-A6D2-B4DD-813E-7733B410055B}"/>
          </ac:spMkLst>
        </pc:spChg>
        <pc:spChg chg="add mod">
          <ac:chgData name="Alysha Chua" userId="ffef5e69-5925-463e-a084-b4766e87c543" providerId="ADAL" clId="{1EAE68F4-9268-420B-9BBA-7E7387586BE1}" dt="2026-04-29T04:07:34.710" v="16"/>
          <ac:spMkLst>
            <pc:docMk/>
            <pc:sldMk cId="3111598102" sldId="322"/>
            <ac:spMk id="4" creationId="{9C86242F-400A-A89A-4B3C-AB36DC40A07F}"/>
          </ac:spMkLst>
        </pc:spChg>
        <pc:spChg chg="add mod">
          <ac:chgData name="Alysha Chua" userId="ffef5e69-5925-463e-a084-b4766e87c543" providerId="ADAL" clId="{1EAE68F4-9268-420B-9BBA-7E7387586BE1}" dt="2026-04-29T04:21:44.647" v="120" actId="207"/>
          <ac:spMkLst>
            <pc:docMk/>
            <pc:sldMk cId="3111598102" sldId="322"/>
            <ac:spMk id="6" creationId="{C82DF206-CA4F-3483-6C32-3C7FF101EC60}"/>
          </ac:spMkLst>
        </pc:spChg>
        <pc:spChg chg="del">
          <ac:chgData name="Alysha Chua" userId="ffef5e69-5925-463e-a084-b4766e87c543" providerId="ADAL" clId="{1EAE68F4-9268-420B-9BBA-7E7387586BE1}" dt="2026-04-29T04:07:27.034" v="15" actId="478"/>
          <ac:spMkLst>
            <pc:docMk/>
            <pc:sldMk cId="3111598102" sldId="322"/>
            <ac:spMk id="7" creationId="{9091578D-680C-2097-2593-43F77766002C}"/>
          </ac:spMkLst>
        </pc:spChg>
        <pc:spChg chg="add mod">
          <ac:chgData name="Alysha Chua" userId="ffef5e69-5925-463e-a084-b4766e87c543" providerId="ADAL" clId="{1EAE68F4-9268-420B-9BBA-7E7387586BE1}" dt="2026-04-29T04:07:34.710" v="16"/>
          <ac:spMkLst>
            <pc:docMk/>
            <pc:sldMk cId="3111598102" sldId="322"/>
            <ac:spMk id="8" creationId="{3BDFFC25-5112-BEE2-8D1B-8B2BE306B030}"/>
          </ac:spMkLst>
        </pc:spChg>
        <pc:spChg chg="del">
          <ac:chgData name="Alysha Chua" userId="ffef5e69-5925-463e-a084-b4766e87c543" providerId="ADAL" clId="{1EAE68F4-9268-420B-9BBA-7E7387586BE1}" dt="2026-04-29T04:07:27.034" v="15" actId="478"/>
          <ac:spMkLst>
            <pc:docMk/>
            <pc:sldMk cId="3111598102" sldId="322"/>
            <ac:spMk id="10" creationId="{492EAA76-D08C-567A-571D-1F9856C8006E}"/>
          </ac:spMkLst>
        </pc:spChg>
        <pc:spChg chg="del">
          <ac:chgData name="Alysha Chua" userId="ffef5e69-5925-463e-a084-b4766e87c543" providerId="ADAL" clId="{1EAE68F4-9268-420B-9BBA-7E7387586BE1}" dt="2026-04-29T04:07:27.034" v="15" actId="478"/>
          <ac:spMkLst>
            <pc:docMk/>
            <pc:sldMk cId="3111598102" sldId="322"/>
            <ac:spMk id="11" creationId="{57D5BD22-6049-58C2-CFAA-A16092E53864}"/>
          </ac:spMkLst>
        </pc:spChg>
        <pc:spChg chg="mod">
          <ac:chgData name="Alysha Chua" userId="ffef5e69-5925-463e-a084-b4766e87c543" providerId="ADAL" clId="{1EAE68F4-9268-420B-9BBA-7E7387586BE1}" dt="2026-04-29T04:07:34.710" v="16"/>
          <ac:spMkLst>
            <pc:docMk/>
            <pc:sldMk cId="3111598102" sldId="322"/>
            <ac:spMk id="13" creationId="{F3B0BBC0-A3FA-5B2B-A96D-DBD568CC876D}"/>
          </ac:spMkLst>
        </pc:spChg>
        <pc:spChg chg="mod">
          <ac:chgData name="Alysha Chua" userId="ffef5e69-5925-463e-a084-b4766e87c543" providerId="ADAL" clId="{1EAE68F4-9268-420B-9BBA-7E7387586BE1}" dt="2026-04-29T04:07:34.710" v="16"/>
          <ac:spMkLst>
            <pc:docMk/>
            <pc:sldMk cId="3111598102" sldId="322"/>
            <ac:spMk id="14" creationId="{236FDF38-5938-BCE5-C6DB-3E91FE3F6435}"/>
          </ac:spMkLst>
        </pc:spChg>
        <pc:spChg chg="add mod">
          <ac:chgData name="Alysha Chua" userId="ffef5e69-5925-463e-a084-b4766e87c543" providerId="ADAL" clId="{1EAE68F4-9268-420B-9BBA-7E7387586BE1}" dt="2026-04-29T04:07:34.710" v="16"/>
          <ac:spMkLst>
            <pc:docMk/>
            <pc:sldMk cId="3111598102" sldId="322"/>
            <ac:spMk id="15" creationId="{5A017846-973D-5C92-172D-3DE9161F7A41}"/>
          </ac:spMkLst>
        </pc:spChg>
        <pc:spChg chg="add mod">
          <ac:chgData name="Alysha Chua" userId="ffef5e69-5925-463e-a084-b4766e87c543" providerId="ADAL" clId="{1EAE68F4-9268-420B-9BBA-7E7387586BE1}" dt="2026-04-29T04:07:34.710" v="16"/>
          <ac:spMkLst>
            <pc:docMk/>
            <pc:sldMk cId="3111598102" sldId="322"/>
            <ac:spMk id="17" creationId="{ED4B7E3D-A35B-BB79-87BF-744221BF8521}"/>
          </ac:spMkLst>
        </pc:spChg>
        <pc:spChg chg="del">
          <ac:chgData name="Alysha Chua" userId="ffef5e69-5925-463e-a084-b4766e87c543" providerId="ADAL" clId="{1EAE68F4-9268-420B-9BBA-7E7387586BE1}" dt="2026-04-29T04:07:27.034" v="15" actId="478"/>
          <ac:spMkLst>
            <pc:docMk/>
            <pc:sldMk cId="3111598102" sldId="322"/>
            <ac:spMk id="20" creationId="{28188911-674B-3425-C9DA-E257E26E139A}"/>
          </ac:spMkLst>
        </pc:spChg>
        <pc:spChg chg="add mod">
          <ac:chgData name="Alysha Chua" userId="ffef5e69-5925-463e-a084-b4766e87c543" providerId="ADAL" clId="{1EAE68F4-9268-420B-9BBA-7E7387586BE1}" dt="2026-04-29T04:07:34.710" v="16"/>
          <ac:spMkLst>
            <pc:docMk/>
            <pc:sldMk cId="3111598102" sldId="322"/>
            <ac:spMk id="21" creationId="{D46101EE-4FFA-E68B-F569-563D826DF718}"/>
          </ac:spMkLst>
        </pc:spChg>
        <pc:spChg chg="add mod">
          <ac:chgData name="Alysha Chua" userId="ffef5e69-5925-463e-a084-b4766e87c543" providerId="ADAL" clId="{1EAE68F4-9268-420B-9BBA-7E7387586BE1}" dt="2026-04-29T04:07:34.710" v="16"/>
          <ac:spMkLst>
            <pc:docMk/>
            <pc:sldMk cId="3111598102" sldId="322"/>
            <ac:spMk id="27" creationId="{3F86358C-EC26-1BF3-3CE9-A70F7BE749A8}"/>
          </ac:spMkLst>
        </pc:spChg>
        <pc:spChg chg="add mod">
          <ac:chgData name="Alysha Chua" userId="ffef5e69-5925-463e-a084-b4766e87c543" providerId="ADAL" clId="{1EAE68F4-9268-420B-9BBA-7E7387586BE1}" dt="2026-04-29T04:07:34.710" v="16"/>
          <ac:spMkLst>
            <pc:docMk/>
            <pc:sldMk cId="3111598102" sldId="322"/>
            <ac:spMk id="28" creationId="{866D56A7-9DD5-9A88-E9B8-0B79C4509722}"/>
          </ac:spMkLst>
        </pc:spChg>
        <pc:spChg chg="del">
          <ac:chgData name="Alysha Chua" userId="ffef5e69-5925-463e-a084-b4766e87c543" providerId="ADAL" clId="{1EAE68F4-9268-420B-9BBA-7E7387586BE1}" dt="2026-04-29T04:07:27.034" v="15" actId="478"/>
          <ac:spMkLst>
            <pc:docMk/>
            <pc:sldMk cId="3111598102" sldId="322"/>
            <ac:spMk id="29" creationId="{EF1574AD-95E9-A19A-9940-776ADA72B58C}"/>
          </ac:spMkLst>
        </pc:spChg>
        <pc:spChg chg="add mod">
          <ac:chgData name="Alysha Chua" userId="ffef5e69-5925-463e-a084-b4766e87c543" providerId="ADAL" clId="{1EAE68F4-9268-420B-9BBA-7E7387586BE1}" dt="2026-04-29T04:07:34.710" v="16"/>
          <ac:spMkLst>
            <pc:docMk/>
            <pc:sldMk cId="3111598102" sldId="322"/>
            <ac:spMk id="30" creationId="{072E3997-5728-C511-653B-AF6D56DAB7AF}"/>
          </ac:spMkLst>
        </pc:spChg>
        <pc:spChg chg="add mod">
          <ac:chgData name="Alysha Chua" userId="ffef5e69-5925-463e-a084-b4766e87c543" providerId="ADAL" clId="{1EAE68F4-9268-420B-9BBA-7E7387586BE1}" dt="2026-04-29T04:07:34.710" v="16"/>
          <ac:spMkLst>
            <pc:docMk/>
            <pc:sldMk cId="3111598102" sldId="322"/>
            <ac:spMk id="32" creationId="{E21A0ED6-00CF-1196-27C0-C08D9A5455EA}"/>
          </ac:spMkLst>
        </pc:spChg>
        <pc:spChg chg="add mod">
          <ac:chgData name="Alysha Chua" userId="ffef5e69-5925-463e-a084-b4766e87c543" providerId="ADAL" clId="{1EAE68F4-9268-420B-9BBA-7E7387586BE1}" dt="2026-04-29T04:07:34.710" v="16"/>
          <ac:spMkLst>
            <pc:docMk/>
            <pc:sldMk cId="3111598102" sldId="322"/>
            <ac:spMk id="33" creationId="{B6CD5A61-B764-6B43-B7FC-2E49D1E14DC0}"/>
          </ac:spMkLst>
        </pc:spChg>
        <pc:spChg chg="add mod">
          <ac:chgData name="Alysha Chua" userId="ffef5e69-5925-463e-a084-b4766e87c543" providerId="ADAL" clId="{1EAE68F4-9268-420B-9BBA-7E7387586BE1}" dt="2026-04-29T04:07:34.710" v="16"/>
          <ac:spMkLst>
            <pc:docMk/>
            <pc:sldMk cId="3111598102" sldId="322"/>
            <ac:spMk id="34" creationId="{BBB00674-3DBC-CBBE-2EE6-5BBEC226E0AA}"/>
          </ac:spMkLst>
        </pc:spChg>
        <pc:spChg chg="add mod">
          <ac:chgData name="Alysha Chua" userId="ffef5e69-5925-463e-a084-b4766e87c543" providerId="ADAL" clId="{1EAE68F4-9268-420B-9BBA-7E7387586BE1}" dt="2026-04-29T04:07:34.710" v="16"/>
          <ac:spMkLst>
            <pc:docMk/>
            <pc:sldMk cId="3111598102" sldId="322"/>
            <ac:spMk id="36" creationId="{CF325D17-FB4E-4340-5F88-70C949C263FD}"/>
          </ac:spMkLst>
        </pc:spChg>
        <pc:spChg chg="del">
          <ac:chgData name="Alysha Chua" userId="ffef5e69-5925-463e-a084-b4766e87c543" providerId="ADAL" clId="{1EAE68F4-9268-420B-9BBA-7E7387586BE1}" dt="2026-04-29T04:07:27.034" v="15" actId="478"/>
          <ac:spMkLst>
            <pc:docMk/>
            <pc:sldMk cId="3111598102" sldId="322"/>
            <ac:spMk id="37" creationId="{358C698A-24D9-D842-7C39-BCFE16011038}"/>
          </ac:spMkLst>
        </pc:spChg>
        <pc:spChg chg="add mod">
          <ac:chgData name="Alysha Chua" userId="ffef5e69-5925-463e-a084-b4766e87c543" providerId="ADAL" clId="{1EAE68F4-9268-420B-9BBA-7E7387586BE1}" dt="2026-04-29T04:07:34.710" v="16"/>
          <ac:spMkLst>
            <pc:docMk/>
            <pc:sldMk cId="3111598102" sldId="322"/>
            <ac:spMk id="38" creationId="{27CE4D41-BCB9-DC87-5B6A-6F77B32C8FFF}"/>
          </ac:spMkLst>
        </pc:spChg>
        <pc:spChg chg="del">
          <ac:chgData name="Alysha Chua" userId="ffef5e69-5925-463e-a084-b4766e87c543" providerId="ADAL" clId="{1EAE68F4-9268-420B-9BBA-7E7387586BE1}" dt="2026-04-29T04:07:27.034" v="15" actId="478"/>
          <ac:spMkLst>
            <pc:docMk/>
            <pc:sldMk cId="3111598102" sldId="322"/>
            <ac:spMk id="42" creationId="{3A564976-8375-572A-0EB5-C17AE3DF6146}"/>
          </ac:spMkLst>
        </pc:spChg>
        <pc:spChg chg="del">
          <ac:chgData name="Alysha Chua" userId="ffef5e69-5925-463e-a084-b4766e87c543" providerId="ADAL" clId="{1EAE68F4-9268-420B-9BBA-7E7387586BE1}" dt="2026-04-29T04:07:27.034" v="15" actId="478"/>
          <ac:spMkLst>
            <pc:docMk/>
            <pc:sldMk cId="3111598102" sldId="322"/>
            <ac:spMk id="48" creationId="{515EC697-B2D1-28B8-CF06-38F3CC6F426D}"/>
          </ac:spMkLst>
        </pc:spChg>
        <pc:grpChg chg="add mod">
          <ac:chgData name="Alysha Chua" userId="ffef5e69-5925-463e-a084-b4766e87c543" providerId="ADAL" clId="{1EAE68F4-9268-420B-9BBA-7E7387586BE1}" dt="2026-04-29T04:07:34.710" v="16"/>
          <ac:grpSpMkLst>
            <pc:docMk/>
            <pc:sldMk cId="3111598102" sldId="322"/>
            <ac:grpSpMk id="12" creationId="{68A254AB-454E-8A91-70FE-9C67A8503DFB}"/>
          </ac:grpSpMkLst>
        </pc:grpChg>
        <pc:grpChg chg="del">
          <ac:chgData name="Alysha Chua" userId="ffef5e69-5925-463e-a084-b4766e87c543" providerId="ADAL" clId="{1EAE68F4-9268-420B-9BBA-7E7387586BE1}" dt="2026-04-29T04:07:27.034" v="15" actId="478"/>
          <ac:grpSpMkLst>
            <pc:docMk/>
            <pc:sldMk cId="3111598102" sldId="322"/>
            <ac:grpSpMk id="31" creationId="{3256929E-8F03-A8F2-C91D-F6421A45B4A4}"/>
          </ac:grpSpMkLst>
        </pc:grpChg>
        <pc:picChg chg="del">
          <ac:chgData name="Alysha Chua" userId="ffef5e69-5925-463e-a084-b4766e87c543" providerId="ADAL" clId="{1EAE68F4-9268-420B-9BBA-7E7387586BE1}" dt="2026-04-29T04:07:27.034" v="15" actId="478"/>
          <ac:picMkLst>
            <pc:docMk/>
            <pc:sldMk cId="3111598102" sldId="322"/>
            <ac:picMk id="5" creationId="{6FEE8BC3-8438-F5FD-94D3-887390E1CD6D}"/>
          </ac:picMkLst>
        </pc:picChg>
        <pc:picChg chg="del">
          <ac:chgData name="Alysha Chua" userId="ffef5e69-5925-463e-a084-b4766e87c543" providerId="ADAL" clId="{1EAE68F4-9268-420B-9BBA-7E7387586BE1}" dt="2026-04-29T04:07:27.034" v="15" actId="478"/>
          <ac:picMkLst>
            <pc:docMk/>
            <pc:sldMk cId="3111598102" sldId="322"/>
            <ac:picMk id="9" creationId="{18D0A044-9F7C-9EB4-657C-6A1204911A96}"/>
          </ac:picMkLst>
        </pc:picChg>
        <pc:picChg chg="add mod">
          <ac:chgData name="Alysha Chua" userId="ffef5e69-5925-463e-a084-b4766e87c543" providerId="ADAL" clId="{1EAE68F4-9268-420B-9BBA-7E7387586BE1}" dt="2026-04-29T04:07:34.710" v="16"/>
          <ac:picMkLst>
            <pc:docMk/>
            <pc:sldMk cId="3111598102" sldId="322"/>
            <ac:picMk id="16" creationId="{B90728E5-8CCA-EEE6-5C10-E5B953EE0201}"/>
          </ac:picMkLst>
        </pc:picChg>
        <pc:picChg chg="add mod">
          <ac:chgData name="Alysha Chua" userId="ffef5e69-5925-463e-a084-b4766e87c543" providerId="ADAL" clId="{1EAE68F4-9268-420B-9BBA-7E7387586BE1}" dt="2026-04-29T04:07:34.710" v="16"/>
          <ac:picMkLst>
            <pc:docMk/>
            <pc:sldMk cId="3111598102" sldId="322"/>
            <ac:picMk id="19" creationId="{0C1E1096-99A4-2557-FA9B-83EE9B4A4D27}"/>
          </ac:picMkLst>
        </pc:picChg>
        <pc:picChg chg="add mod">
          <ac:chgData name="Alysha Chua" userId="ffef5e69-5925-463e-a084-b4766e87c543" providerId="ADAL" clId="{1EAE68F4-9268-420B-9BBA-7E7387586BE1}" dt="2026-04-29T04:07:34.710" v="16"/>
          <ac:picMkLst>
            <pc:docMk/>
            <pc:sldMk cId="3111598102" sldId="322"/>
            <ac:picMk id="22" creationId="{0E189845-2628-5EF8-BA75-1B736A02C9FA}"/>
          </ac:picMkLst>
        </pc:picChg>
        <pc:picChg chg="add mod">
          <ac:chgData name="Alysha Chua" userId="ffef5e69-5925-463e-a084-b4766e87c543" providerId="ADAL" clId="{1EAE68F4-9268-420B-9BBA-7E7387586BE1}" dt="2026-04-29T04:07:34.710" v="16"/>
          <ac:picMkLst>
            <pc:docMk/>
            <pc:sldMk cId="3111598102" sldId="322"/>
            <ac:picMk id="25" creationId="{D3D50637-39A0-412C-27BD-35C0D54AA343}"/>
          </ac:picMkLst>
        </pc:picChg>
        <pc:picChg chg="del">
          <ac:chgData name="Alysha Chua" userId="ffef5e69-5925-463e-a084-b4766e87c543" providerId="ADAL" clId="{1EAE68F4-9268-420B-9BBA-7E7387586BE1}" dt="2026-04-29T04:07:27.034" v="15" actId="478"/>
          <ac:picMkLst>
            <pc:docMk/>
            <pc:sldMk cId="3111598102" sldId="322"/>
            <ac:picMk id="26" creationId="{ABC5DB61-6CA5-2862-91A9-249485107CCC}"/>
          </ac:picMkLst>
        </pc:picChg>
        <pc:picChg chg="del">
          <ac:chgData name="Alysha Chua" userId="ffef5e69-5925-463e-a084-b4766e87c543" providerId="ADAL" clId="{1EAE68F4-9268-420B-9BBA-7E7387586BE1}" dt="2026-04-29T04:07:27.034" v="15" actId="478"/>
          <ac:picMkLst>
            <pc:docMk/>
            <pc:sldMk cId="3111598102" sldId="322"/>
            <ac:picMk id="35" creationId="{FA397F91-8E0E-0AF2-96D5-E7F7F2E71B82}"/>
          </ac:picMkLst>
        </pc:picChg>
        <pc:picChg chg="del">
          <ac:chgData name="Alysha Chua" userId="ffef5e69-5925-463e-a084-b4766e87c543" providerId="ADAL" clId="{1EAE68F4-9268-420B-9BBA-7E7387586BE1}" dt="2026-04-29T04:07:27.034" v="15" actId="478"/>
          <ac:picMkLst>
            <pc:docMk/>
            <pc:sldMk cId="3111598102" sldId="322"/>
            <ac:picMk id="45" creationId="{4E15C40A-A804-0BE7-A1B1-16F91F338A01}"/>
          </ac:picMkLst>
        </pc:picChg>
        <pc:cxnChg chg="add mod">
          <ac:chgData name="Alysha Chua" userId="ffef5e69-5925-463e-a084-b4766e87c543" providerId="ADAL" clId="{1EAE68F4-9268-420B-9BBA-7E7387586BE1}" dt="2026-04-29T04:07:34.710" v="16"/>
          <ac:cxnSpMkLst>
            <pc:docMk/>
            <pc:sldMk cId="3111598102" sldId="322"/>
            <ac:cxnSpMk id="18" creationId="{C4C74AB3-3455-08D2-2967-D12BC4803F03}"/>
          </ac:cxnSpMkLst>
        </pc:cxnChg>
        <pc:cxnChg chg="del">
          <ac:chgData name="Alysha Chua" userId="ffef5e69-5925-463e-a084-b4766e87c543" providerId="ADAL" clId="{1EAE68F4-9268-420B-9BBA-7E7387586BE1}" dt="2026-04-29T04:07:27.034" v="15" actId="478"/>
          <ac:cxnSpMkLst>
            <pc:docMk/>
            <pc:sldMk cId="3111598102" sldId="322"/>
            <ac:cxnSpMk id="39" creationId="{FEE21C9C-E2C8-D3D5-2407-D3E275CBC671}"/>
          </ac:cxnSpMkLst>
        </pc:cxnChg>
      </pc:sldChg>
      <pc:sldChg chg="add del setBg">
        <pc:chgData name="Alysha Chua" userId="ffef5e69-5925-463e-a084-b4766e87c543" providerId="ADAL" clId="{1EAE68F4-9268-420B-9BBA-7E7387586BE1}" dt="2026-04-29T04:07:19.873" v="13"/>
        <pc:sldMkLst>
          <pc:docMk/>
          <pc:sldMk cId="3265584772" sldId="322"/>
        </pc:sldMkLst>
      </pc:sldChg>
    </pc:docChg>
  </pc:docChgLst>
  <pc:docChgLst>
    <pc:chgData name="Phillipa Thompson" userId="f5f491d0-ecc8-4e42-8fd4-4b5f1d45c946" providerId="ADAL" clId="{13C56705-9918-4C44-A7CE-22D857D6D409}"/>
    <pc:docChg chg="addSld delSld modSld delMainMaster">
      <pc:chgData name="Phillipa Thompson" userId="f5f491d0-ecc8-4e42-8fd4-4b5f1d45c946" providerId="ADAL" clId="{13C56705-9918-4C44-A7CE-22D857D6D409}" dt="2026-05-15T01:17:01.351" v="19" actId="47"/>
      <pc:docMkLst>
        <pc:docMk/>
      </pc:docMkLst>
      <pc:sldChg chg="del">
        <pc:chgData name="Phillipa Thompson" userId="f5f491d0-ecc8-4e42-8fd4-4b5f1d45c946" providerId="ADAL" clId="{13C56705-9918-4C44-A7CE-22D857D6D409}" dt="2026-05-15T01:16:57.914" v="13" actId="47"/>
        <pc:sldMkLst>
          <pc:docMk/>
          <pc:sldMk cId="1947412800" sldId="287"/>
        </pc:sldMkLst>
      </pc:sldChg>
      <pc:sldChg chg="del">
        <pc:chgData name="Phillipa Thompson" userId="f5f491d0-ecc8-4e42-8fd4-4b5f1d45c946" providerId="ADAL" clId="{13C56705-9918-4C44-A7CE-22D857D6D409}" dt="2026-05-15T01:17:00.070" v="18" actId="47"/>
        <pc:sldMkLst>
          <pc:docMk/>
          <pc:sldMk cId="500483580" sldId="295"/>
        </pc:sldMkLst>
      </pc:sldChg>
      <pc:sldChg chg="del">
        <pc:chgData name="Phillipa Thompson" userId="f5f491d0-ecc8-4e42-8fd4-4b5f1d45c946" providerId="ADAL" clId="{13C56705-9918-4C44-A7CE-22D857D6D409}" dt="2026-05-15T01:16:54.188" v="3" actId="47"/>
        <pc:sldMkLst>
          <pc:docMk/>
          <pc:sldMk cId="4243591414" sldId="298"/>
        </pc:sldMkLst>
      </pc:sldChg>
      <pc:sldChg chg="del">
        <pc:chgData name="Phillipa Thompson" userId="f5f491d0-ecc8-4e42-8fd4-4b5f1d45c946" providerId="ADAL" clId="{13C56705-9918-4C44-A7CE-22D857D6D409}" dt="2026-05-15T01:16:54.661" v="4" actId="47"/>
        <pc:sldMkLst>
          <pc:docMk/>
          <pc:sldMk cId="3418635312" sldId="299"/>
        </pc:sldMkLst>
      </pc:sldChg>
      <pc:sldChg chg="del">
        <pc:chgData name="Phillipa Thompson" userId="f5f491d0-ecc8-4e42-8fd4-4b5f1d45c946" providerId="ADAL" clId="{13C56705-9918-4C44-A7CE-22D857D6D409}" dt="2026-05-15T01:16:55.065" v="5" actId="47"/>
        <pc:sldMkLst>
          <pc:docMk/>
          <pc:sldMk cId="3823638216" sldId="300"/>
        </pc:sldMkLst>
      </pc:sldChg>
      <pc:sldChg chg="del">
        <pc:chgData name="Phillipa Thompson" userId="f5f491d0-ecc8-4e42-8fd4-4b5f1d45c946" providerId="ADAL" clId="{13C56705-9918-4C44-A7CE-22D857D6D409}" dt="2026-05-15T01:16:55.441" v="6" actId="47"/>
        <pc:sldMkLst>
          <pc:docMk/>
          <pc:sldMk cId="3424902745" sldId="301"/>
        </pc:sldMkLst>
      </pc:sldChg>
      <pc:sldChg chg="del">
        <pc:chgData name="Phillipa Thompson" userId="f5f491d0-ecc8-4e42-8fd4-4b5f1d45c946" providerId="ADAL" clId="{13C56705-9918-4C44-A7CE-22D857D6D409}" dt="2026-05-15T01:16:55.735" v="7" actId="47"/>
        <pc:sldMkLst>
          <pc:docMk/>
          <pc:sldMk cId="2109926659" sldId="302"/>
        </pc:sldMkLst>
      </pc:sldChg>
      <pc:sldChg chg="del">
        <pc:chgData name="Phillipa Thompson" userId="f5f491d0-ecc8-4e42-8fd4-4b5f1d45c946" providerId="ADAL" clId="{13C56705-9918-4C44-A7CE-22D857D6D409}" dt="2026-05-15T01:17:01.351" v="19" actId="47"/>
        <pc:sldMkLst>
          <pc:docMk/>
          <pc:sldMk cId="980072161" sldId="305"/>
        </pc:sldMkLst>
      </pc:sldChg>
      <pc:sldChg chg="del">
        <pc:chgData name="Phillipa Thompson" userId="f5f491d0-ecc8-4e42-8fd4-4b5f1d45c946" providerId="ADAL" clId="{13C56705-9918-4C44-A7CE-22D857D6D409}" dt="2026-05-15T01:16:57.203" v="11" actId="47"/>
        <pc:sldMkLst>
          <pc:docMk/>
          <pc:sldMk cId="1111106628" sldId="306"/>
        </pc:sldMkLst>
      </pc:sldChg>
      <pc:sldChg chg="del">
        <pc:chgData name="Phillipa Thompson" userId="f5f491d0-ecc8-4e42-8fd4-4b5f1d45c946" providerId="ADAL" clId="{13C56705-9918-4C44-A7CE-22D857D6D409}" dt="2026-05-15T01:16:58.203" v="14" actId="47"/>
        <pc:sldMkLst>
          <pc:docMk/>
          <pc:sldMk cId="3556669795" sldId="309"/>
        </pc:sldMkLst>
      </pc:sldChg>
      <pc:sldChg chg="del">
        <pc:chgData name="Phillipa Thompson" userId="f5f491d0-ecc8-4e42-8fd4-4b5f1d45c946" providerId="ADAL" clId="{13C56705-9918-4C44-A7CE-22D857D6D409}" dt="2026-05-15T01:16:58.662" v="15" actId="47"/>
        <pc:sldMkLst>
          <pc:docMk/>
          <pc:sldMk cId="1022117253" sldId="310"/>
        </pc:sldMkLst>
      </pc:sldChg>
      <pc:sldChg chg="del">
        <pc:chgData name="Phillipa Thompson" userId="f5f491d0-ecc8-4e42-8fd4-4b5f1d45c946" providerId="ADAL" clId="{13C56705-9918-4C44-A7CE-22D857D6D409}" dt="2026-05-15T01:16:59.107" v="16" actId="47"/>
        <pc:sldMkLst>
          <pc:docMk/>
          <pc:sldMk cId="2600959535" sldId="311"/>
        </pc:sldMkLst>
      </pc:sldChg>
      <pc:sldChg chg="del">
        <pc:chgData name="Phillipa Thompson" userId="f5f491d0-ecc8-4e42-8fd4-4b5f1d45c946" providerId="ADAL" clId="{13C56705-9918-4C44-A7CE-22D857D6D409}" dt="2026-05-15T01:16:59.505" v="17" actId="47"/>
        <pc:sldMkLst>
          <pc:docMk/>
          <pc:sldMk cId="3997395900" sldId="312"/>
        </pc:sldMkLst>
      </pc:sldChg>
      <pc:sldChg chg="del">
        <pc:chgData name="Phillipa Thompson" userId="f5f491d0-ecc8-4e42-8fd4-4b5f1d45c946" providerId="ADAL" clId="{13C56705-9918-4C44-A7CE-22D857D6D409}" dt="2026-05-15T01:16:56.157" v="8" actId="47"/>
        <pc:sldMkLst>
          <pc:docMk/>
          <pc:sldMk cId="3371035877" sldId="318"/>
        </pc:sldMkLst>
      </pc:sldChg>
      <pc:sldChg chg="del">
        <pc:chgData name="Phillipa Thompson" userId="f5f491d0-ecc8-4e42-8fd4-4b5f1d45c946" providerId="ADAL" clId="{13C56705-9918-4C44-A7CE-22D857D6D409}" dt="2026-05-15T01:16:56.823" v="10" actId="47"/>
        <pc:sldMkLst>
          <pc:docMk/>
          <pc:sldMk cId="3551704750" sldId="320"/>
        </pc:sldMkLst>
      </pc:sldChg>
      <pc:sldChg chg="del">
        <pc:chgData name="Phillipa Thompson" userId="f5f491d0-ecc8-4e42-8fd4-4b5f1d45c946" providerId="ADAL" clId="{13C56705-9918-4C44-A7CE-22D857D6D409}" dt="2026-05-15T01:16:56.508" v="9" actId="47"/>
        <pc:sldMkLst>
          <pc:docMk/>
          <pc:sldMk cId="1469886644" sldId="321"/>
        </pc:sldMkLst>
      </pc:sldChg>
      <pc:sldChg chg="del">
        <pc:chgData name="Phillipa Thompson" userId="f5f491d0-ecc8-4e42-8fd4-4b5f1d45c946" providerId="ADAL" clId="{13C56705-9918-4C44-A7CE-22D857D6D409}" dt="2026-05-15T01:16:57.502" v="12" actId="47"/>
        <pc:sldMkLst>
          <pc:docMk/>
          <pc:sldMk cId="3111598102" sldId="322"/>
        </pc:sldMkLst>
      </pc:sldChg>
      <pc:sldChg chg="add del">
        <pc:chgData name="Phillipa Thompson" userId="f5f491d0-ecc8-4e42-8fd4-4b5f1d45c946" providerId="ADAL" clId="{13C56705-9918-4C44-A7CE-22D857D6D409}" dt="2026-05-15T01:16:48.785" v="1"/>
        <pc:sldMkLst>
          <pc:docMk/>
          <pc:sldMk cId="594704528" sldId="323"/>
        </pc:sldMkLst>
      </pc:sldChg>
      <pc:sldChg chg="add">
        <pc:chgData name="Phillipa Thompson" userId="f5f491d0-ecc8-4e42-8fd4-4b5f1d45c946" providerId="ADAL" clId="{13C56705-9918-4C44-A7CE-22D857D6D409}" dt="2026-05-15T01:16:48.867" v="2"/>
        <pc:sldMkLst>
          <pc:docMk/>
          <pc:sldMk cId="3739664095" sldId="323"/>
        </pc:sldMkLst>
      </pc:sldChg>
      <pc:sldChg chg="add del setBg">
        <pc:chgData name="Phillipa Thompson" userId="f5f491d0-ecc8-4e42-8fd4-4b5f1d45c946" providerId="ADAL" clId="{13C56705-9918-4C44-A7CE-22D857D6D409}" dt="2026-05-15T01:16:48.785" v="1"/>
        <pc:sldMkLst>
          <pc:docMk/>
          <pc:sldMk cId="541195952" sldId="324"/>
        </pc:sldMkLst>
      </pc:sldChg>
      <pc:sldChg chg="add">
        <pc:chgData name="Phillipa Thompson" userId="f5f491d0-ecc8-4e42-8fd4-4b5f1d45c946" providerId="ADAL" clId="{13C56705-9918-4C44-A7CE-22D857D6D409}" dt="2026-05-15T01:16:48.867" v="2"/>
        <pc:sldMkLst>
          <pc:docMk/>
          <pc:sldMk cId="3336440307" sldId="324"/>
        </pc:sldMkLst>
      </pc:sldChg>
      <pc:sldChg chg="add">
        <pc:chgData name="Phillipa Thompson" userId="f5f491d0-ecc8-4e42-8fd4-4b5f1d45c946" providerId="ADAL" clId="{13C56705-9918-4C44-A7CE-22D857D6D409}" dt="2026-05-15T01:16:48.867" v="2"/>
        <pc:sldMkLst>
          <pc:docMk/>
          <pc:sldMk cId="3011292979" sldId="325"/>
        </pc:sldMkLst>
      </pc:sldChg>
      <pc:sldChg chg="add del setBg">
        <pc:chgData name="Phillipa Thompson" userId="f5f491d0-ecc8-4e42-8fd4-4b5f1d45c946" providerId="ADAL" clId="{13C56705-9918-4C44-A7CE-22D857D6D409}" dt="2026-05-15T01:16:48.785" v="1"/>
        <pc:sldMkLst>
          <pc:docMk/>
          <pc:sldMk cId="3527731445" sldId="325"/>
        </pc:sldMkLst>
      </pc:sldChg>
      <pc:sldChg chg="add del setBg">
        <pc:chgData name="Phillipa Thompson" userId="f5f491d0-ecc8-4e42-8fd4-4b5f1d45c946" providerId="ADAL" clId="{13C56705-9918-4C44-A7CE-22D857D6D409}" dt="2026-05-15T01:16:48.785" v="1"/>
        <pc:sldMkLst>
          <pc:docMk/>
          <pc:sldMk cId="2528435493" sldId="326"/>
        </pc:sldMkLst>
      </pc:sldChg>
      <pc:sldChg chg="add">
        <pc:chgData name="Phillipa Thompson" userId="f5f491d0-ecc8-4e42-8fd4-4b5f1d45c946" providerId="ADAL" clId="{13C56705-9918-4C44-A7CE-22D857D6D409}" dt="2026-05-15T01:16:48.867" v="2"/>
        <pc:sldMkLst>
          <pc:docMk/>
          <pc:sldMk cId="3574025241" sldId="326"/>
        </pc:sldMkLst>
      </pc:sldChg>
      <pc:sldChg chg="add">
        <pc:chgData name="Phillipa Thompson" userId="f5f491d0-ecc8-4e42-8fd4-4b5f1d45c946" providerId="ADAL" clId="{13C56705-9918-4C44-A7CE-22D857D6D409}" dt="2026-05-15T01:16:48.867" v="2"/>
        <pc:sldMkLst>
          <pc:docMk/>
          <pc:sldMk cId="2367448965" sldId="327"/>
        </pc:sldMkLst>
      </pc:sldChg>
      <pc:sldChg chg="add del setBg">
        <pc:chgData name="Phillipa Thompson" userId="f5f491d0-ecc8-4e42-8fd4-4b5f1d45c946" providerId="ADAL" clId="{13C56705-9918-4C44-A7CE-22D857D6D409}" dt="2026-05-15T01:16:48.785" v="1"/>
        <pc:sldMkLst>
          <pc:docMk/>
          <pc:sldMk cId="3409946211" sldId="327"/>
        </pc:sldMkLst>
      </pc:sldChg>
      <pc:sldChg chg="add">
        <pc:chgData name="Phillipa Thompson" userId="f5f491d0-ecc8-4e42-8fd4-4b5f1d45c946" providerId="ADAL" clId="{13C56705-9918-4C44-A7CE-22D857D6D409}" dt="2026-05-15T01:16:48.867" v="2"/>
        <pc:sldMkLst>
          <pc:docMk/>
          <pc:sldMk cId="1557522326" sldId="328"/>
        </pc:sldMkLst>
      </pc:sldChg>
      <pc:sldChg chg="add del setBg">
        <pc:chgData name="Phillipa Thompson" userId="f5f491d0-ecc8-4e42-8fd4-4b5f1d45c946" providerId="ADAL" clId="{13C56705-9918-4C44-A7CE-22D857D6D409}" dt="2026-05-15T01:16:48.785" v="1"/>
        <pc:sldMkLst>
          <pc:docMk/>
          <pc:sldMk cId="2387295321" sldId="328"/>
        </pc:sldMkLst>
      </pc:sldChg>
      <pc:sldChg chg="add del setBg">
        <pc:chgData name="Phillipa Thompson" userId="f5f491d0-ecc8-4e42-8fd4-4b5f1d45c946" providerId="ADAL" clId="{13C56705-9918-4C44-A7CE-22D857D6D409}" dt="2026-05-15T01:16:48.785" v="1"/>
        <pc:sldMkLst>
          <pc:docMk/>
          <pc:sldMk cId="833496402" sldId="329"/>
        </pc:sldMkLst>
      </pc:sldChg>
      <pc:sldChg chg="add">
        <pc:chgData name="Phillipa Thompson" userId="f5f491d0-ecc8-4e42-8fd4-4b5f1d45c946" providerId="ADAL" clId="{13C56705-9918-4C44-A7CE-22D857D6D409}" dt="2026-05-15T01:16:48.867" v="2"/>
        <pc:sldMkLst>
          <pc:docMk/>
          <pc:sldMk cId="1193743368" sldId="329"/>
        </pc:sldMkLst>
      </pc:sldChg>
      <pc:sldChg chg="add">
        <pc:chgData name="Phillipa Thompson" userId="f5f491d0-ecc8-4e42-8fd4-4b5f1d45c946" providerId="ADAL" clId="{13C56705-9918-4C44-A7CE-22D857D6D409}" dt="2026-05-15T01:16:48.867" v="2"/>
        <pc:sldMkLst>
          <pc:docMk/>
          <pc:sldMk cId="521347315" sldId="330"/>
        </pc:sldMkLst>
      </pc:sldChg>
      <pc:sldChg chg="add del setBg">
        <pc:chgData name="Phillipa Thompson" userId="f5f491d0-ecc8-4e42-8fd4-4b5f1d45c946" providerId="ADAL" clId="{13C56705-9918-4C44-A7CE-22D857D6D409}" dt="2026-05-15T01:16:48.785" v="1"/>
        <pc:sldMkLst>
          <pc:docMk/>
          <pc:sldMk cId="1186965509" sldId="330"/>
        </pc:sldMkLst>
      </pc:sldChg>
      <pc:sldChg chg="add del setBg">
        <pc:chgData name="Phillipa Thompson" userId="f5f491d0-ecc8-4e42-8fd4-4b5f1d45c946" providerId="ADAL" clId="{13C56705-9918-4C44-A7CE-22D857D6D409}" dt="2026-05-15T01:16:48.867" v="2"/>
        <pc:sldMkLst>
          <pc:docMk/>
          <pc:sldMk cId="3292752595" sldId="331"/>
        </pc:sldMkLst>
      </pc:sldChg>
      <pc:sldChg chg="add">
        <pc:chgData name="Phillipa Thompson" userId="f5f491d0-ecc8-4e42-8fd4-4b5f1d45c946" providerId="ADAL" clId="{13C56705-9918-4C44-A7CE-22D857D6D409}" dt="2026-05-15T01:16:48.867" v="2"/>
        <pc:sldMkLst>
          <pc:docMk/>
          <pc:sldMk cId="1105970039" sldId="332"/>
        </pc:sldMkLst>
      </pc:sldChg>
      <pc:sldChg chg="add del setBg">
        <pc:chgData name="Phillipa Thompson" userId="f5f491d0-ecc8-4e42-8fd4-4b5f1d45c946" providerId="ADAL" clId="{13C56705-9918-4C44-A7CE-22D857D6D409}" dt="2026-05-15T01:16:48.785" v="1"/>
        <pc:sldMkLst>
          <pc:docMk/>
          <pc:sldMk cId="2692516477" sldId="332"/>
        </pc:sldMkLst>
      </pc:sldChg>
      <pc:sldChg chg="add">
        <pc:chgData name="Phillipa Thompson" userId="f5f491d0-ecc8-4e42-8fd4-4b5f1d45c946" providerId="ADAL" clId="{13C56705-9918-4C44-A7CE-22D857D6D409}" dt="2026-05-15T01:16:48.867" v="2"/>
        <pc:sldMkLst>
          <pc:docMk/>
          <pc:sldMk cId="462278508" sldId="333"/>
        </pc:sldMkLst>
      </pc:sldChg>
      <pc:sldChg chg="add del setBg">
        <pc:chgData name="Phillipa Thompson" userId="f5f491d0-ecc8-4e42-8fd4-4b5f1d45c946" providerId="ADAL" clId="{13C56705-9918-4C44-A7CE-22D857D6D409}" dt="2026-05-15T01:16:48.785" v="1"/>
        <pc:sldMkLst>
          <pc:docMk/>
          <pc:sldMk cId="1945215501" sldId="333"/>
        </pc:sldMkLst>
      </pc:sldChg>
      <pc:sldChg chg="add del setBg">
        <pc:chgData name="Phillipa Thompson" userId="f5f491d0-ecc8-4e42-8fd4-4b5f1d45c946" providerId="ADAL" clId="{13C56705-9918-4C44-A7CE-22D857D6D409}" dt="2026-05-15T01:16:48.785" v="1"/>
        <pc:sldMkLst>
          <pc:docMk/>
          <pc:sldMk cId="1039566603" sldId="334"/>
        </pc:sldMkLst>
      </pc:sldChg>
      <pc:sldChg chg="add">
        <pc:chgData name="Phillipa Thompson" userId="f5f491d0-ecc8-4e42-8fd4-4b5f1d45c946" providerId="ADAL" clId="{13C56705-9918-4C44-A7CE-22D857D6D409}" dt="2026-05-15T01:16:48.867" v="2"/>
        <pc:sldMkLst>
          <pc:docMk/>
          <pc:sldMk cId="2910114532" sldId="334"/>
        </pc:sldMkLst>
      </pc:sldChg>
      <pc:sldChg chg="add">
        <pc:chgData name="Phillipa Thompson" userId="f5f491d0-ecc8-4e42-8fd4-4b5f1d45c946" providerId="ADAL" clId="{13C56705-9918-4C44-A7CE-22D857D6D409}" dt="2026-05-15T01:16:48.867" v="2"/>
        <pc:sldMkLst>
          <pc:docMk/>
          <pc:sldMk cId="2164484230" sldId="335"/>
        </pc:sldMkLst>
      </pc:sldChg>
      <pc:sldChg chg="add del setBg">
        <pc:chgData name="Phillipa Thompson" userId="f5f491d0-ecc8-4e42-8fd4-4b5f1d45c946" providerId="ADAL" clId="{13C56705-9918-4C44-A7CE-22D857D6D409}" dt="2026-05-15T01:16:48.785" v="1"/>
        <pc:sldMkLst>
          <pc:docMk/>
          <pc:sldMk cId="3278277548" sldId="335"/>
        </pc:sldMkLst>
      </pc:sldChg>
      <pc:sldChg chg="add del setBg">
        <pc:chgData name="Phillipa Thompson" userId="f5f491d0-ecc8-4e42-8fd4-4b5f1d45c946" providerId="ADAL" clId="{13C56705-9918-4C44-A7CE-22D857D6D409}" dt="2026-05-15T01:16:48.785" v="1"/>
        <pc:sldMkLst>
          <pc:docMk/>
          <pc:sldMk cId="810243863" sldId="336"/>
        </pc:sldMkLst>
      </pc:sldChg>
      <pc:sldChg chg="add">
        <pc:chgData name="Phillipa Thompson" userId="f5f491d0-ecc8-4e42-8fd4-4b5f1d45c946" providerId="ADAL" clId="{13C56705-9918-4C44-A7CE-22D857D6D409}" dt="2026-05-15T01:16:48.867" v="2"/>
        <pc:sldMkLst>
          <pc:docMk/>
          <pc:sldMk cId="3933591746" sldId="336"/>
        </pc:sldMkLst>
      </pc:sldChg>
      <pc:sldChg chg="add del setBg">
        <pc:chgData name="Phillipa Thompson" userId="f5f491d0-ecc8-4e42-8fd4-4b5f1d45c946" providerId="ADAL" clId="{13C56705-9918-4C44-A7CE-22D857D6D409}" dt="2026-05-15T01:16:48.785" v="1"/>
        <pc:sldMkLst>
          <pc:docMk/>
          <pc:sldMk cId="3372704035" sldId="337"/>
        </pc:sldMkLst>
      </pc:sldChg>
      <pc:sldChg chg="add">
        <pc:chgData name="Phillipa Thompson" userId="f5f491d0-ecc8-4e42-8fd4-4b5f1d45c946" providerId="ADAL" clId="{13C56705-9918-4C44-A7CE-22D857D6D409}" dt="2026-05-15T01:16:48.867" v="2"/>
        <pc:sldMkLst>
          <pc:docMk/>
          <pc:sldMk cId="4069359338" sldId="337"/>
        </pc:sldMkLst>
      </pc:sldChg>
      <pc:sldChg chg="add del setBg">
        <pc:chgData name="Phillipa Thompson" userId="f5f491d0-ecc8-4e42-8fd4-4b5f1d45c946" providerId="ADAL" clId="{13C56705-9918-4C44-A7CE-22D857D6D409}" dt="2026-05-15T01:16:48.785" v="1"/>
        <pc:sldMkLst>
          <pc:docMk/>
          <pc:sldMk cId="698351268" sldId="338"/>
        </pc:sldMkLst>
      </pc:sldChg>
      <pc:sldChg chg="add">
        <pc:chgData name="Phillipa Thompson" userId="f5f491d0-ecc8-4e42-8fd4-4b5f1d45c946" providerId="ADAL" clId="{13C56705-9918-4C44-A7CE-22D857D6D409}" dt="2026-05-15T01:16:48.867" v="2"/>
        <pc:sldMkLst>
          <pc:docMk/>
          <pc:sldMk cId="3695901895" sldId="338"/>
        </pc:sldMkLst>
      </pc:sldChg>
      <pc:sldMasterChg chg="del delSldLayout">
        <pc:chgData name="Phillipa Thompson" userId="f5f491d0-ecc8-4e42-8fd4-4b5f1d45c946" providerId="ADAL" clId="{13C56705-9918-4C44-A7CE-22D857D6D409}" dt="2026-05-15T01:17:01.351" v="19" actId="47"/>
        <pc:sldMasterMkLst>
          <pc:docMk/>
          <pc:sldMasterMk cId="1566343847" sldId="2147483648"/>
        </pc:sldMasterMkLst>
        <pc:sldLayoutChg chg="del">
          <pc:chgData name="Phillipa Thompson" userId="f5f491d0-ecc8-4e42-8fd4-4b5f1d45c946" providerId="ADAL" clId="{13C56705-9918-4C44-A7CE-22D857D6D409}" dt="2026-05-15T01:17:01.351" v="19" actId="47"/>
          <pc:sldLayoutMkLst>
            <pc:docMk/>
            <pc:sldMasterMk cId="1566343847" sldId="2147483648"/>
            <pc:sldLayoutMk cId="2204720690" sldId="2147483649"/>
          </pc:sldLayoutMkLst>
        </pc:sldLayoutChg>
        <pc:sldLayoutChg chg="del">
          <pc:chgData name="Phillipa Thompson" userId="f5f491d0-ecc8-4e42-8fd4-4b5f1d45c946" providerId="ADAL" clId="{13C56705-9918-4C44-A7CE-22D857D6D409}" dt="2026-05-15T01:17:01.351" v="19" actId="47"/>
          <pc:sldLayoutMkLst>
            <pc:docMk/>
            <pc:sldMasterMk cId="1566343847" sldId="2147483648"/>
            <pc:sldLayoutMk cId="2940302300" sldId="2147483650"/>
          </pc:sldLayoutMkLst>
        </pc:sldLayoutChg>
        <pc:sldLayoutChg chg="del">
          <pc:chgData name="Phillipa Thompson" userId="f5f491d0-ecc8-4e42-8fd4-4b5f1d45c946" providerId="ADAL" clId="{13C56705-9918-4C44-A7CE-22D857D6D409}" dt="2026-05-15T01:17:01.351" v="19" actId="47"/>
          <pc:sldLayoutMkLst>
            <pc:docMk/>
            <pc:sldMasterMk cId="1566343847" sldId="2147483648"/>
            <pc:sldLayoutMk cId="1271035100" sldId="2147483651"/>
          </pc:sldLayoutMkLst>
        </pc:sldLayoutChg>
        <pc:sldLayoutChg chg="del">
          <pc:chgData name="Phillipa Thompson" userId="f5f491d0-ecc8-4e42-8fd4-4b5f1d45c946" providerId="ADAL" clId="{13C56705-9918-4C44-A7CE-22D857D6D409}" dt="2026-05-15T01:17:01.351" v="19" actId="47"/>
          <pc:sldLayoutMkLst>
            <pc:docMk/>
            <pc:sldMasterMk cId="1566343847" sldId="2147483648"/>
            <pc:sldLayoutMk cId="3112560684" sldId="2147483652"/>
          </pc:sldLayoutMkLst>
        </pc:sldLayoutChg>
        <pc:sldLayoutChg chg="del">
          <pc:chgData name="Phillipa Thompson" userId="f5f491d0-ecc8-4e42-8fd4-4b5f1d45c946" providerId="ADAL" clId="{13C56705-9918-4C44-A7CE-22D857D6D409}" dt="2026-05-15T01:17:01.351" v="19" actId="47"/>
          <pc:sldLayoutMkLst>
            <pc:docMk/>
            <pc:sldMasterMk cId="1566343847" sldId="2147483648"/>
            <pc:sldLayoutMk cId="3426524255" sldId="2147483653"/>
          </pc:sldLayoutMkLst>
        </pc:sldLayoutChg>
        <pc:sldLayoutChg chg="del">
          <pc:chgData name="Phillipa Thompson" userId="f5f491d0-ecc8-4e42-8fd4-4b5f1d45c946" providerId="ADAL" clId="{13C56705-9918-4C44-A7CE-22D857D6D409}" dt="2026-05-15T01:17:01.351" v="19" actId="47"/>
          <pc:sldLayoutMkLst>
            <pc:docMk/>
            <pc:sldMasterMk cId="1566343847" sldId="2147483648"/>
            <pc:sldLayoutMk cId="4100437560" sldId="2147483654"/>
          </pc:sldLayoutMkLst>
        </pc:sldLayoutChg>
        <pc:sldLayoutChg chg="del">
          <pc:chgData name="Phillipa Thompson" userId="f5f491d0-ecc8-4e42-8fd4-4b5f1d45c946" providerId="ADAL" clId="{13C56705-9918-4C44-A7CE-22D857D6D409}" dt="2026-05-15T01:17:01.351" v="19" actId="47"/>
          <pc:sldLayoutMkLst>
            <pc:docMk/>
            <pc:sldMasterMk cId="1566343847" sldId="2147483648"/>
            <pc:sldLayoutMk cId="2487217729" sldId="2147483655"/>
          </pc:sldLayoutMkLst>
        </pc:sldLayoutChg>
        <pc:sldLayoutChg chg="del">
          <pc:chgData name="Phillipa Thompson" userId="f5f491d0-ecc8-4e42-8fd4-4b5f1d45c946" providerId="ADAL" clId="{13C56705-9918-4C44-A7CE-22D857D6D409}" dt="2026-05-15T01:17:01.351" v="19" actId="47"/>
          <pc:sldLayoutMkLst>
            <pc:docMk/>
            <pc:sldMasterMk cId="1566343847" sldId="2147483648"/>
            <pc:sldLayoutMk cId="1787233042" sldId="2147483656"/>
          </pc:sldLayoutMkLst>
        </pc:sldLayoutChg>
        <pc:sldLayoutChg chg="del">
          <pc:chgData name="Phillipa Thompson" userId="f5f491d0-ecc8-4e42-8fd4-4b5f1d45c946" providerId="ADAL" clId="{13C56705-9918-4C44-A7CE-22D857D6D409}" dt="2026-05-15T01:17:01.351" v="19" actId="47"/>
          <pc:sldLayoutMkLst>
            <pc:docMk/>
            <pc:sldMasterMk cId="1566343847" sldId="2147483648"/>
            <pc:sldLayoutMk cId="1183121436" sldId="2147483657"/>
          </pc:sldLayoutMkLst>
        </pc:sldLayoutChg>
        <pc:sldLayoutChg chg="del">
          <pc:chgData name="Phillipa Thompson" userId="f5f491d0-ecc8-4e42-8fd4-4b5f1d45c946" providerId="ADAL" clId="{13C56705-9918-4C44-A7CE-22D857D6D409}" dt="2026-05-15T01:17:01.351" v="19" actId="47"/>
          <pc:sldLayoutMkLst>
            <pc:docMk/>
            <pc:sldMasterMk cId="1566343847" sldId="2147483648"/>
            <pc:sldLayoutMk cId="3586360308" sldId="2147483658"/>
          </pc:sldLayoutMkLst>
        </pc:sldLayoutChg>
        <pc:sldLayoutChg chg="del">
          <pc:chgData name="Phillipa Thompson" userId="f5f491d0-ecc8-4e42-8fd4-4b5f1d45c946" providerId="ADAL" clId="{13C56705-9918-4C44-A7CE-22D857D6D409}" dt="2026-05-15T01:17:01.351" v="19" actId="47"/>
          <pc:sldLayoutMkLst>
            <pc:docMk/>
            <pc:sldMasterMk cId="1566343847" sldId="2147483648"/>
            <pc:sldLayoutMk cId="2516336860" sldId="2147483659"/>
          </pc:sldLayoutMkLst>
        </pc:sldLayoutChg>
      </pc:sldMasterChg>
    </pc:docChg>
  </pc:docChgLst>
  <pc:docChgLst>
    <pc:chgData name="Ping Ong" userId="bc9f8aba-44c8-44d3-aa83-71f5318c2e8b" providerId="ADAL" clId="{5DA5BA38-ED93-4553-8E90-34C2D2200B5F}"/>
    <pc:docChg chg="modSld">
      <pc:chgData name="Ping Ong" userId="bc9f8aba-44c8-44d3-aa83-71f5318c2e8b" providerId="ADAL" clId="{5DA5BA38-ED93-4553-8E90-34C2D2200B5F}" dt="2026-04-28T02:42:35.014" v="21" actId="1076"/>
      <pc:docMkLst>
        <pc:docMk/>
      </pc:docMkLst>
      <pc:sldChg chg="modSp mod">
        <pc:chgData name="Ping Ong" userId="bc9f8aba-44c8-44d3-aa83-71f5318c2e8b" providerId="ADAL" clId="{5DA5BA38-ED93-4553-8E90-34C2D2200B5F}" dt="2026-04-28T02:42:35.014" v="21" actId="1076"/>
        <pc:sldMkLst>
          <pc:docMk/>
          <pc:sldMk cId="3823638216" sldId="300"/>
        </pc:sldMkLst>
        <pc:spChg chg="mod">
          <ac:chgData name="Ping Ong" userId="bc9f8aba-44c8-44d3-aa83-71f5318c2e8b" providerId="ADAL" clId="{5DA5BA38-ED93-4553-8E90-34C2D2200B5F}" dt="2026-04-28T02:42:35.014" v="21" actId="1076"/>
          <ac:spMkLst>
            <pc:docMk/>
            <pc:sldMk cId="3823638216" sldId="300"/>
            <ac:spMk id="6" creationId="{E3827A73-3B0E-C26C-334C-23B7C378940B}"/>
          </ac:spMkLst>
        </pc:spChg>
        <pc:spChg chg="mod">
          <ac:chgData name="Ping Ong" userId="bc9f8aba-44c8-44d3-aa83-71f5318c2e8b" providerId="ADAL" clId="{5DA5BA38-ED93-4553-8E90-34C2D2200B5F}" dt="2026-04-28T02:42:07.795" v="1"/>
          <ac:spMkLst>
            <pc:docMk/>
            <pc:sldMk cId="3823638216" sldId="300"/>
            <ac:spMk id="14" creationId="{F6D57BED-2AEB-E0E1-6985-B077809838F2}"/>
          </ac:spMkLst>
        </pc:spChg>
        <pc:spChg chg="mod">
          <ac:chgData name="Ping Ong" userId="bc9f8aba-44c8-44d3-aa83-71f5318c2e8b" providerId="ADAL" clId="{5DA5BA38-ED93-4553-8E90-34C2D2200B5F}" dt="2026-04-28T02:42:07.795" v="1"/>
          <ac:spMkLst>
            <pc:docMk/>
            <pc:sldMk cId="3823638216" sldId="300"/>
            <ac:spMk id="20" creationId="{48481491-B168-1D33-AEF9-C5A89E552545}"/>
          </ac:spMkLst>
        </pc:spChg>
        <pc:spChg chg="mod">
          <ac:chgData name="Ping Ong" userId="bc9f8aba-44c8-44d3-aa83-71f5318c2e8b" providerId="ADAL" clId="{5DA5BA38-ED93-4553-8E90-34C2D2200B5F}" dt="2026-04-28T02:42:07.795" v="1"/>
          <ac:spMkLst>
            <pc:docMk/>
            <pc:sldMk cId="3823638216" sldId="300"/>
            <ac:spMk id="22" creationId="{30D30AFC-E995-72D0-6E59-BC941BE03339}"/>
          </ac:spMkLst>
        </pc:spChg>
        <pc:spChg chg="mod">
          <ac:chgData name="Ping Ong" userId="bc9f8aba-44c8-44d3-aa83-71f5318c2e8b" providerId="ADAL" clId="{5DA5BA38-ED93-4553-8E90-34C2D2200B5F}" dt="2026-04-28T02:42:07.795" v="1"/>
          <ac:spMkLst>
            <pc:docMk/>
            <pc:sldMk cId="3823638216" sldId="300"/>
            <ac:spMk id="24" creationId="{ED8077C0-9DBD-097F-FA03-057983B8C3CC}"/>
          </ac:spMkLst>
        </pc:spChg>
        <pc:spChg chg="mod">
          <ac:chgData name="Ping Ong" userId="bc9f8aba-44c8-44d3-aa83-71f5318c2e8b" providerId="ADAL" clId="{5DA5BA38-ED93-4553-8E90-34C2D2200B5F}" dt="2026-04-28T02:42:07.795" v="1"/>
          <ac:spMkLst>
            <pc:docMk/>
            <pc:sldMk cId="3823638216" sldId="300"/>
            <ac:spMk id="26" creationId="{645685A1-0862-E3A4-D4EA-18FB3571C69F}"/>
          </ac:spMkLst>
        </pc:spChg>
        <pc:spChg chg="mod">
          <ac:chgData name="Ping Ong" userId="bc9f8aba-44c8-44d3-aa83-71f5318c2e8b" providerId="ADAL" clId="{5DA5BA38-ED93-4553-8E90-34C2D2200B5F}" dt="2026-04-28T02:42:07.795" v="1"/>
          <ac:spMkLst>
            <pc:docMk/>
            <pc:sldMk cId="3823638216" sldId="300"/>
            <ac:spMk id="30" creationId="{338ABDE3-9826-87E2-43A0-03AC65F937D7}"/>
          </ac:spMkLst>
        </pc:spChg>
        <pc:spChg chg="mod">
          <ac:chgData name="Ping Ong" userId="bc9f8aba-44c8-44d3-aa83-71f5318c2e8b" providerId="ADAL" clId="{5DA5BA38-ED93-4553-8E90-34C2D2200B5F}" dt="2026-04-28T02:42:07.795" v="1"/>
          <ac:spMkLst>
            <pc:docMk/>
            <pc:sldMk cId="3823638216" sldId="300"/>
            <ac:spMk id="37" creationId="{103428AA-03E3-8122-B201-3D00FCFA6861}"/>
          </ac:spMkLst>
        </pc:spChg>
        <pc:spChg chg="mod">
          <ac:chgData name="Ping Ong" userId="bc9f8aba-44c8-44d3-aa83-71f5318c2e8b" providerId="ADAL" clId="{5DA5BA38-ED93-4553-8E90-34C2D2200B5F}" dt="2026-04-28T02:42:07.795" v="1"/>
          <ac:spMkLst>
            <pc:docMk/>
            <pc:sldMk cId="3823638216" sldId="300"/>
            <ac:spMk id="38" creationId="{11945D69-BAC5-7CCF-68CF-AD8D08C5BEB4}"/>
          </ac:spMkLst>
        </pc:spChg>
        <pc:spChg chg="mod">
          <ac:chgData name="Ping Ong" userId="bc9f8aba-44c8-44d3-aa83-71f5318c2e8b" providerId="ADAL" clId="{5DA5BA38-ED93-4553-8E90-34C2D2200B5F}" dt="2026-04-28T02:42:07.795" v="1"/>
          <ac:spMkLst>
            <pc:docMk/>
            <pc:sldMk cId="3823638216" sldId="300"/>
            <ac:spMk id="39" creationId="{906861BA-D58D-8F58-A9F3-F5CF8CD63F1E}"/>
          </ac:spMkLst>
        </pc:spChg>
        <pc:spChg chg="mod">
          <ac:chgData name="Ping Ong" userId="bc9f8aba-44c8-44d3-aa83-71f5318c2e8b" providerId="ADAL" clId="{5DA5BA38-ED93-4553-8E90-34C2D2200B5F}" dt="2026-04-28T02:42:07.795" v="1"/>
          <ac:spMkLst>
            <pc:docMk/>
            <pc:sldMk cId="3823638216" sldId="300"/>
            <ac:spMk id="40" creationId="{004F9A14-D65C-CB0C-D512-410088486C35}"/>
          </ac:spMkLst>
        </pc:spChg>
      </pc:sldChg>
    </pc:docChg>
  </pc:docChgLst>
  <pc:docChgLst>
    <pc:chgData name="Alysha Chua" userId="ffef5e69-5925-463e-a084-b4766e87c543" providerId="ADAL" clId="{B0913807-624B-46A8-AE07-F675BF5934C1}"/>
    <pc:docChg chg="undo redo custSel addSld delSld modSld sldOrd">
      <pc:chgData name="Alysha Chua" userId="ffef5e69-5925-463e-a084-b4766e87c543" providerId="ADAL" clId="{B0913807-624B-46A8-AE07-F675BF5934C1}" dt="2026-04-22T11:55:08.866" v="5684" actId="20577"/>
      <pc:docMkLst>
        <pc:docMk/>
      </pc:docMkLst>
      <pc:sldChg chg="modSp mod ord">
        <pc:chgData name="Alysha Chua" userId="ffef5e69-5925-463e-a084-b4766e87c543" providerId="ADAL" clId="{B0913807-624B-46A8-AE07-F675BF5934C1}" dt="2026-04-22T11:29:50.963" v="5447" actId="207"/>
        <pc:sldMkLst>
          <pc:docMk/>
          <pc:sldMk cId="1947412800" sldId="287"/>
        </pc:sldMkLst>
        <pc:spChg chg="mod">
          <ac:chgData name="Alysha Chua" userId="ffef5e69-5925-463e-a084-b4766e87c543" providerId="ADAL" clId="{B0913807-624B-46A8-AE07-F675BF5934C1}" dt="2026-04-22T11:29:50.963" v="5447" actId="207"/>
          <ac:spMkLst>
            <pc:docMk/>
            <pc:sldMk cId="1947412800" sldId="287"/>
            <ac:spMk id="5" creationId="{88F2E391-2958-3C1C-746E-60805EA22406}"/>
          </ac:spMkLst>
        </pc:spChg>
      </pc:sldChg>
      <pc:sldChg chg="addSp delSp modSp add mod ord">
        <pc:chgData name="Alysha Chua" userId="ffef5e69-5925-463e-a084-b4766e87c543" providerId="ADAL" clId="{B0913807-624B-46A8-AE07-F675BF5934C1}" dt="2026-04-22T11:53:27.773" v="5673" actId="1076"/>
        <pc:sldMkLst>
          <pc:docMk/>
          <pc:sldMk cId="500483580" sldId="295"/>
        </pc:sldMkLst>
        <pc:spChg chg="add mod">
          <ac:chgData name="Alysha Chua" userId="ffef5e69-5925-463e-a084-b4766e87c543" providerId="ADAL" clId="{B0913807-624B-46A8-AE07-F675BF5934C1}" dt="2026-04-22T11:53:18.002" v="5670" actId="1076"/>
          <ac:spMkLst>
            <pc:docMk/>
            <pc:sldMk cId="500483580" sldId="295"/>
            <ac:spMk id="2" creationId="{C6527CB4-99FE-86E4-C615-377512B2937B}"/>
          </ac:spMkLst>
        </pc:spChg>
        <pc:spChg chg="mod">
          <ac:chgData name="Alysha Chua" userId="ffef5e69-5925-463e-a084-b4766e87c543" providerId="ADAL" clId="{B0913807-624B-46A8-AE07-F675BF5934C1}" dt="2026-04-22T11:53:18.002" v="5670" actId="1076"/>
          <ac:spMkLst>
            <pc:docMk/>
            <pc:sldMk cId="500483580" sldId="295"/>
            <ac:spMk id="5" creationId="{3B84A6D4-A999-4284-4CB1-269B024FE90C}"/>
          </ac:spMkLst>
        </pc:spChg>
        <pc:spChg chg="add mod">
          <ac:chgData name="Alysha Chua" userId="ffef5e69-5925-463e-a084-b4766e87c543" providerId="ADAL" clId="{B0913807-624B-46A8-AE07-F675BF5934C1}" dt="2026-04-22T11:53:27.773" v="5673" actId="1076"/>
          <ac:spMkLst>
            <pc:docMk/>
            <pc:sldMk cId="500483580" sldId="295"/>
            <ac:spMk id="9" creationId="{A7E156E6-6E36-5DB1-2901-806DDD45BE9A}"/>
          </ac:spMkLst>
        </pc:spChg>
      </pc:sldChg>
      <pc:sldChg chg="add ord">
        <pc:chgData name="Alysha Chua" userId="ffef5e69-5925-463e-a084-b4766e87c543" providerId="ADAL" clId="{B0913807-624B-46A8-AE07-F675BF5934C1}" dt="2026-04-22T04:33:22.780" v="3396"/>
        <pc:sldMkLst>
          <pc:docMk/>
          <pc:sldMk cId="4243591414" sldId="298"/>
        </pc:sldMkLst>
      </pc:sldChg>
      <pc:sldChg chg="delSp modSp add mod ord">
        <pc:chgData name="Alysha Chua" userId="ffef5e69-5925-463e-a084-b4766e87c543" providerId="ADAL" clId="{B0913807-624B-46A8-AE07-F675BF5934C1}" dt="2026-04-22T11:43:51.955" v="5639" actId="20577"/>
        <pc:sldMkLst>
          <pc:docMk/>
          <pc:sldMk cId="3418635312" sldId="299"/>
        </pc:sldMkLst>
        <pc:spChg chg="mod">
          <ac:chgData name="Alysha Chua" userId="ffef5e69-5925-463e-a084-b4766e87c543" providerId="ADAL" clId="{B0913807-624B-46A8-AE07-F675BF5934C1}" dt="2026-04-22T05:40:50.111" v="4748" actId="1076"/>
          <ac:spMkLst>
            <pc:docMk/>
            <pc:sldMk cId="3418635312" sldId="299"/>
            <ac:spMk id="5" creationId="{6E9EE36E-C9A7-5C3F-6F3E-8AE5A45855CC}"/>
          </ac:spMkLst>
        </pc:spChg>
        <pc:spChg chg="mod topLvl">
          <ac:chgData name="Alysha Chua" userId="ffef5e69-5925-463e-a084-b4766e87c543" providerId="ADAL" clId="{B0913807-624B-46A8-AE07-F675BF5934C1}" dt="2026-04-22T11:43:51.955" v="5639" actId="20577"/>
          <ac:spMkLst>
            <pc:docMk/>
            <pc:sldMk cId="3418635312" sldId="299"/>
            <ac:spMk id="44" creationId="{23E18B33-3DDB-4132-42C5-CF0B17052DB2}"/>
          </ac:spMkLst>
        </pc:spChg>
        <pc:picChg chg="mod">
          <ac:chgData name="Alysha Chua" userId="ffef5e69-5925-463e-a084-b4766e87c543" providerId="ADAL" clId="{B0913807-624B-46A8-AE07-F675BF5934C1}" dt="2026-04-22T04:36:58.413" v="3481" actId="1076"/>
          <ac:picMkLst>
            <pc:docMk/>
            <pc:sldMk cId="3418635312" sldId="299"/>
            <ac:picMk id="4" creationId="{8AD86265-9D5F-D713-ECAF-2FE7B7962902}"/>
          </ac:picMkLst>
        </pc:picChg>
        <pc:picChg chg="mod topLvl">
          <ac:chgData name="Alysha Chua" userId="ffef5e69-5925-463e-a084-b4766e87c543" providerId="ADAL" clId="{B0913807-624B-46A8-AE07-F675BF5934C1}" dt="2026-04-22T04:36:50.825" v="3479" actId="1076"/>
          <ac:picMkLst>
            <pc:docMk/>
            <pc:sldMk cId="3418635312" sldId="299"/>
            <ac:picMk id="39" creationId="{A067921B-DD21-0BFE-C3B1-FC2F095A3342}"/>
          </ac:picMkLst>
        </pc:picChg>
      </pc:sldChg>
      <pc:sldChg chg="addSp delSp modSp add mod ord">
        <pc:chgData name="Alysha Chua" userId="ffef5e69-5925-463e-a084-b4766e87c543" providerId="ADAL" clId="{B0913807-624B-46A8-AE07-F675BF5934C1}" dt="2026-04-22T11:54:34.522" v="5682" actId="1076"/>
        <pc:sldMkLst>
          <pc:docMk/>
          <pc:sldMk cId="3823638216" sldId="300"/>
        </pc:sldMkLst>
        <pc:spChg chg="mod">
          <ac:chgData name="Alysha Chua" userId="ffef5e69-5925-463e-a084-b4766e87c543" providerId="ADAL" clId="{B0913807-624B-46A8-AE07-F675BF5934C1}" dt="2026-04-22T04:42:18.090" v="3684" actId="115"/>
          <ac:spMkLst>
            <pc:docMk/>
            <pc:sldMk cId="3823638216" sldId="300"/>
            <ac:spMk id="3" creationId="{17F5EADF-DC29-A844-5A94-FCAC0D81F297}"/>
          </ac:spMkLst>
        </pc:spChg>
        <pc:spChg chg="mod">
          <ac:chgData name="Alysha Chua" userId="ffef5e69-5925-463e-a084-b4766e87c543" providerId="ADAL" clId="{B0913807-624B-46A8-AE07-F675BF5934C1}" dt="2026-04-22T11:26:02.781" v="5432" actId="20577"/>
          <ac:spMkLst>
            <pc:docMk/>
            <pc:sldMk cId="3823638216" sldId="300"/>
            <ac:spMk id="6" creationId="{E3827A73-3B0E-C26C-334C-23B7C378940B}"/>
          </ac:spMkLst>
        </pc:spChg>
        <pc:spChg chg="mod topLvl">
          <ac:chgData name="Alysha Chua" userId="ffef5e69-5925-463e-a084-b4766e87c543" providerId="ADAL" clId="{B0913807-624B-46A8-AE07-F675BF5934C1}" dt="2026-04-22T11:54:27.894" v="5680" actId="207"/>
          <ac:spMkLst>
            <pc:docMk/>
            <pc:sldMk cId="3823638216" sldId="300"/>
            <ac:spMk id="7" creationId="{8F61BF9A-0DCF-6F37-ADDA-9375CB957D36}"/>
          </ac:spMkLst>
        </pc:spChg>
        <pc:spChg chg="mod">
          <ac:chgData name="Alysha Chua" userId="ffef5e69-5925-463e-a084-b4766e87c543" providerId="ADAL" clId="{B0913807-624B-46A8-AE07-F675BF5934C1}" dt="2026-04-22T04:39:33.062" v="3508" actId="164"/>
          <ac:spMkLst>
            <pc:docMk/>
            <pc:sldMk cId="3823638216" sldId="300"/>
            <ac:spMk id="14" creationId="{F6D57BED-2AEB-E0E1-6985-B077809838F2}"/>
          </ac:spMkLst>
        </pc:spChg>
        <pc:spChg chg="mod">
          <ac:chgData name="Alysha Chua" userId="ffef5e69-5925-463e-a084-b4766e87c543" providerId="ADAL" clId="{B0913807-624B-46A8-AE07-F675BF5934C1}" dt="2026-04-22T04:39:33.062" v="3508" actId="164"/>
          <ac:spMkLst>
            <pc:docMk/>
            <pc:sldMk cId="3823638216" sldId="300"/>
            <ac:spMk id="20" creationId="{48481491-B168-1D33-AEF9-C5A89E552545}"/>
          </ac:spMkLst>
        </pc:spChg>
        <pc:spChg chg="mod">
          <ac:chgData name="Alysha Chua" userId="ffef5e69-5925-463e-a084-b4766e87c543" providerId="ADAL" clId="{B0913807-624B-46A8-AE07-F675BF5934C1}" dt="2026-04-22T04:39:33.062" v="3508" actId="164"/>
          <ac:spMkLst>
            <pc:docMk/>
            <pc:sldMk cId="3823638216" sldId="300"/>
            <ac:spMk id="24" creationId="{ED8077C0-9DBD-097F-FA03-057983B8C3CC}"/>
          </ac:spMkLst>
        </pc:spChg>
        <pc:spChg chg="mod">
          <ac:chgData name="Alysha Chua" userId="ffef5e69-5925-463e-a084-b4766e87c543" providerId="ADAL" clId="{B0913807-624B-46A8-AE07-F675BF5934C1}" dt="2026-04-22T04:39:33.062" v="3508" actId="164"/>
          <ac:spMkLst>
            <pc:docMk/>
            <pc:sldMk cId="3823638216" sldId="300"/>
            <ac:spMk id="30" creationId="{338ABDE3-9826-87E2-43A0-03AC65F937D7}"/>
          </ac:spMkLst>
        </pc:spChg>
        <pc:spChg chg="mod">
          <ac:chgData name="Alysha Chua" userId="ffef5e69-5925-463e-a084-b4766e87c543" providerId="ADAL" clId="{B0913807-624B-46A8-AE07-F675BF5934C1}" dt="2026-04-22T04:39:33.062" v="3508" actId="164"/>
          <ac:spMkLst>
            <pc:docMk/>
            <pc:sldMk cId="3823638216" sldId="300"/>
            <ac:spMk id="37" creationId="{103428AA-03E3-8122-B201-3D00FCFA6861}"/>
          </ac:spMkLst>
        </pc:spChg>
        <pc:spChg chg="mod">
          <ac:chgData name="Alysha Chua" userId="ffef5e69-5925-463e-a084-b4766e87c543" providerId="ADAL" clId="{B0913807-624B-46A8-AE07-F675BF5934C1}" dt="2026-04-22T04:39:33.062" v="3508" actId="164"/>
          <ac:spMkLst>
            <pc:docMk/>
            <pc:sldMk cId="3823638216" sldId="300"/>
            <ac:spMk id="38" creationId="{11945D69-BAC5-7CCF-68CF-AD8D08C5BEB4}"/>
          </ac:spMkLst>
        </pc:spChg>
        <pc:spChg chg="mod">
          <ac:chgData name="Alysha Chua" userId="ffef5e69-5925-463e-a084-b4766e87c543" providerId="ADAL" clId="{B0913807-624B-46A8-AE07-F675BF5934C1}" dt="2026-04-22T04:39:33.062" v="3508" actId="164"/>
          <ac:spMkLst>
            <pc:docMk/>
            <pc:sldMk cId="3823638216" sldId="300"/>
            <ac:spMk id="39" creationId="{906861BA-D58D-8F58-A9F3-F5CF8CD63F1E}"/>
          </ac:spMkLst>
        </pc:spChg>
        <pc:spChg chg="mod">
          <ac:chgData name="Alysha Chua" userId="ffef5e69-5925-463e-a084-b4766e87c543" providerId="ADAL" clId="{B0913807-624B-46A8-AE07-F675BF5934C1}" dt="2026-04-22T04:39:33.062" v="3508" actId="164"/>
          <ac:spMkLst>
            <pc:docMk/>
            <pc:sldMk cId="3823638216" sldId="300"/>
            <ac:spMk id="40" creationId="{004F9A14-D65C-CB0C-D512-410088486C35}"/>
          </ac:spMkLst>
        </pc:spChg>
        <pc:grpChg chg="add mod">
          <ac:chgData name="Alysha Chua" userId="ffef5e69-5925-463e-a084-b4766e87c543" providerId="ADAL" clId="{B0913807-624B-46A8-AE07-F675BF5934C1}" dt="2026-04-22T11:54:34.522" v="5682" actId="1076"/>
          <ac:grpSpMkLst>
            <pc:docMk/>
            <pc:sldMk cId="3823638216" sldId="300"/>
            <ac:grpSpMk id="2" creationId="{30963D76-A973-E347-E7AF-132EA90DB3C6}"/>
          </ac:grpSpMkLst>
        </pc:grpChg>
        <pc:grpChg chg="add mod">
          <ac:chgData name="Alysha Chua" userId="ffef5e69-5925-463e-a084-b4766e87c543" providerId="ADAL" clId="{B0913807-624B-46A8-AE07-F675BF5934C1}" dt="2026-04-22T04:40:38.240" v="3531" actId="1076"/>
          <ac:grpSpMkLst>
            <pc:docMk/>
            <pc:sldMk cId="3823638216" sldId="300"/>
            <ac:grpSpMk id="9" creationId="{B84A974D-E34A-50DB-51F2-932C825234FC}"/>
          </ac:grpSpMkLst>
        </pc:grpChg>
        <pc:grpChg chg="mod">
          <ac:chgData name="Alysha Chua" userId="ffef5e69-5925-463e-a084-b4766e87c543" providerId="ADAL" clId="{B0913807-624B-46A8-AE07-F675BF5934C1}" dt="2026-04-22T04:39:33.062" v="3508" actId="164"/>
          <ac:grpSpMkLst>
            <pc:docMk/>
            <pc:sldMk cId="3823638216" sldId="300"/>
            <ac:grpSpMk id="33" creationId="{F7BD1B96-60E3-6F7B-E493-9667711AB8A2}"/>
          </ac:grpSpMkLst>
        </pc:grpChg>
        <pc:grpChg chg="mod">
          <ac:chgData name="Alysha Chua" userId="ffef5e69-5925-463e-a084-b4766e87c543" providerId="ADAL" clId="{B0913807-624B-46A8-AE07-F675BF5934C1}" dt="2026-04-22T04:39:33.062" v="3508" actId="164"/>
          <ac:grpSpMkLst>
            <pc:docMk/>
            <pc:sldMk cId="3823638216" sldId="300"/>
            <ac:grpSpMk id="34" creationId="{6DC8E3C1-AE5F-7521-E7C9-285503095873}"/>
          </ac:grpSpMkLst>
        </pc:grpChg>
        <pc:cxnChg chg="mod topLvl">
          <ac:chgData name="Alysha Chua" userId="ffef5e69-5925-463e-a084-b4766e87c543" providerId="ADAL" clId="{B0913807-624B-46A8-AE07-F675BF5934C1}" dt="2026-04-22T11:10:33.310" v="5258" actId="164"/>
          <ac:cxnSpMkLst>
            <pc:docMk/>
            <pc:sldMk cId="3823638216" sldId="300"/>
            <ac:cxnSpMk id="8" creationId="{78ED9C2D-A819-140C-3C45-30B5048F5BD2}"/>
          </ac:cxnSpMkLst>
        </pc:cxnChg>
      </pc:sldChg>
      <pc:sldChg chg="addSp delSp modSp add mod ord">
        <pc:chgData name="Alysha Chua" userId="ffef5e69-5925-463e-a084-b4766e87c543" providerId="ADAL" clId="{B0913807-624B-46A8-AE07-F675BF5934C1}" dt="2026-04-22T11:13:46.479" v="5293" actId="207"/>
        <pc:sldMkLst>
          <pc:docMk/>
          <pc:sldMk cId="3424902745" sldId="301"/>
        </pc:sldMkLst>
        <pc:spChg chg="mod">
          <ac:chgData name="Alysha Chua" userId="ffef5e69-5925-463e-a084-b4766e87c543" providerId="ADAL" clId="{B0913807-624B-46A8-AE07-F675BF5934C1}" dt="2026-04-22T11:13:46.479" v="5293" actId="207"/>
          <ac:spMkLst>
            <pc:docMk/>
            <pc:sldMk cId="3424902745" sldId="301"/>
            <ac:spMk id="5" creationId="{4A04E379-B20D-ABA4-A798-C0D47DB24C5F}"/>
          </ac:spMkLst>
        </pc:spChg>
        <pc:spChg chg="add mod">
          <ac:chgData name="Alysha Chua" userId="ffef5e69-5925-463e-a084-b4766e87c543" providerId="ADAL" clId="{B0913807-624B-46A8-AE07-F675BF5934C1}" dt="2026-04-22T11:13:28.774" v="5291" actId="1076"/>
          <ac:spMkLst>
            <pc:docMk/>
            <pc:sldMk cId="3424902745" sldId="301"/>
            <ac:spMk id="7" creationId="{0CF892B8-BFA2-D7AF-1EBC-E022492C5FBB}"/>
          </ac:spMkLst>
        </pc:spChg>
        <pc:picChg chg="add mod">
          <ac:chgData name="Alysha Chua" userId="ffef5e69-5925-463e-a084-b4766e87c543" providerId="ADAL" clId="{B0913807-624B-46A8-AE07-F675BF5934C1}" dt="2026-04-22T11:13:02.994" v="5284" actId="1076"/>
          <ac:picMkLst>
            <pc:docMk/>
            <pc:sldMk cId="3424902745" sldId="301"/>
            <ac:picMk id="6" creationId="{34AC2915-55B9-62E1-66DD-4C59C4AD0AEF}"/>
          </ac:picMkLst>
        </pc:picChg>
        <pc:picChg chg="add mod">
          <ac:chgData name="Alysha Chua" userId="ffef5e69-5925-463e-a084-b4766e87c543" providerId="ADAL" clId="{B0913807-624B-46A8-AE07-F675BF5934C1}" dt="2026-04-22T11:13:15.794" v="5287" actId="1076"/>
          <ac:picMkLst>
            <pc:docMk/>
            <pc:sldMk cId="3424902745" sldId="301"/>
            <ac:picMk id="10" creationId="{7EF822B2-412F-A71A-8F72-730746BA5A07}"/>
          </ac:picMkLst>
        </pc:picChg>
        <pc:picChg chg="add mod">
          <ac:chgData name="Alysha Chua" userId="ffef5e69-5925-463e-a084-b4766e87c543" providerId="ADAL" clId="{B0913807-624B-46A8-AE07-F675BF5934C1}" dt="2026-04-22T11:13:24.008" v="5290" actId="1076"/>
          <ac:picMkLst>
            <pc:docMk/>
            <pc:sldMk cId="3424902745" sldId="301"/>
            <ac:picMk id="17" creationId="{F4EF9AF0-82B5-2F5A-8AFC-8D8D625A6E2B}"/>
          </ac:picMkLst>
        </pc:picChg>
      </pc:sldChg>
      <pc:sldChg chg="delSp modSp add mod ord">
        <pc:chgData name="Alysha Chua" userId="ffef5e69-5925-463e-a084-b4766e87c543" providerId="ADAL" clId="{B0913807-624B-46A8-AE07-F675BF5934C1}" dt="2026-04-22T11:29:32.047" v="5445" actId="1076"/>
        <pc:sldMkLst>
          <pc:docMk/>
          <pc:sldMk cId="2109926659" sldId="302"/>
        </pc:sldMkLst>
        <pc:spChg chg="mod">
          <ac:chgData name="Alysha Chua" userId="ffef5e69-5925-463e-a084-b4766e87c543" providerId="ADAL" clId="{B0913807-624B-46A8-AE07-F675BF5934C1}" dt="2026-04-22T05:53:49.235" v="5015" actId="20577"/>
          <ac:spMkLst>
            <pc:docMk/>
            <pc:sldMk cId="2109926659" sldId="302"/>
            <ac:spMk id="5" creationId="{BA0CB479-C112-FC8D-EFF3-B84661662406}"/>
          </ac:spMkLst>
        </pc:spChg>
        <pc:spChg chg="mod">
          <ac:chgData name="Alysha Chua" userId="ffef5e69-5925-463e-a084-b4766e87c543" providerId="ADAL" clId="{B0913807-624B-46A8-AE07-F675BF5934C1}" dt="2026-04-22T05:48:27.929" v="4912" actId="20577"/>
          <ac:spMkLst>
            <pc:docMk/>
            <pc:sldMk cId="2109926659" sldId="302"/>
            <ac:spMk id="13" creationId="{35DE3814-BB41-7C46-67B8-0A4890CF920C}"/>
          </ac:spMkLst>
        </pc:spChg>
        <pc:spChg chg="mod">
          <ac:chgData name="Alysha Chua" userId="ffef5e69-5925-463e-a084-b4766e87c543" providerId="ADAL" clId="{B0913807-624B-46A8-AE07-F675BF5934C1}" dt="2026-04-22T11:29:24.159" v="5442" actId="14100"/>
          <ac:spMkLst>
            <pc:docMk/>
            <pc:sldMk cId="2109926659" sldId="302"/>
            <ac:spMk id="14" creationId="{6EA4EBB1-A83D-004A-FA85-0C60F7AA6FCC}"/>
          </ac:spMkLst>
        </pc:spChg>
        <pc:spChg chg="mod">
          <ac:chgData name="Alysha Chua" userId="ffef5e69-5925-463e-a084-b4766e87c543" providerId="ADAL" clId="{B0913807-624B-46A8-AE07-F675BF5934C1}" dt="2026-04-22T11:29:25.019" v="5444" actId="207"/>
          <ac:spMkLst>
            <pc:docMk/>
            <pc:sldMk cId="2109926659" sldId="302"/>
            <ac:spMk id="15" creationId="{169407BF-628B-0A78-DA5F-A5E5EFD0EC20}"/>
          </ac:spMkLst>
        </pc:spChg>
        <pc:spChg chg="mod">
          <ac:chgData name="Alysha Chua" userId="ffef5e69-5925-463e-a084-b4766e87c543" providerId="ADAL" clId="{B0913807-624B-46A8-AE07-F675BF5934C1}" dt="2026-04-22T11:29:32.047" v="5445" actId="1076"/>
          <ac:spMkLst>
            <pc:docMk/>
            <pc:sldMk cId="2109926659" sldId="302"/>
            <ac:spMk id="21" creationId="{3A435D8C-3635-4BA0-6D57-919B0FC422D5}"/>
          </ac:spMkLst>
        </pc:spChg>
      </pc:sldChg>
      <pc:sldChg chg="addSp delSp modSp add mod ord">
        <pc:chgData name="Alysha Chua" userId="ffef5e69-5925-463e-a084-b4766e87c543" providerId="ADAL" clId="{B0913807-624B-46A8-AE07-F675BF5934C1}" dt="2026-04-22T11:15:06.731" v="5300" actId="1076"/>
        <pc:sldMkLst>
          <pc:docMk/>
          <pc:sldMk cId="980072161" sldId="305"/>
        </pc:sldMkLst>
        <pc:spChg chg="mod">
          <ac:chgData name="Alysha Chua" userId="ffef5e69-5925-463e-a084-b4766e87c543" providerId="ADAL" clId="{B0913807-624B-46A8-AE07-F675BF5934C1}" dt="2026-04-22T11:15:02.966" v="5299" actId="404"/>
          <ac:spMkLst>
            <pc:docMk/>
            <pc:sldMk cId="980072161" sldId="305"/>
            <ac:spMk id="8" creationId="{731D3912-0926-324C-7ACA-4D01ACCCBDC1}"/>
          </ac:spMkLst>
        </pc:spChg>
        <pc:picChg chg="mod">
          <ac:chgData name="Alysha Chua" userId="ffef5e69-5925-463e-a084-b4766e87c543" providerId="ADAL" clId="{B0913807-624B-46A8-AE07-F675BF5934C1}" dt="2026-04-22T11:04:53.083" v="5164" actId="1076"/>
          <ac:picMkLst>
            <pc:docMk/>
            <pc:sldMk cId="980072161" sldId="305"/>
            <ac:picMk id="23" creationId="{723FB82D-BAAC-B241-17ED-916855E5AE6D}"/>
          </ac:picMkLst>
        </pc:picChg>
        <pc:cxnChg chg="mod">
          <ac:chgData name="Alysha Chua" userId="ffef5e69-5925-463e-a084-b4766e87c543" providerId="ADAL" clId="{B0913807-624B-46A8-AE07-F675BF5934C1}" dt="2026-04-22T11:15:06.731" v="5300" actId="1076"/>
          <ac:cxnSpMkLst>
            <pc:docMk/>
            <pc:sldMk cId="980072161" sldId="305"/>
            <ac:cxnSpMk id="14" creationId="{257FE3CA-B065-27CF-B45A-18670CACFC2D}"/>
          </ac:cxnSpMkLst>
        </pc:cxnChg>
      </pc:sldChg>
      <pc:sldChg chg="modSp add mod ord">
        <pc:chgData name="Alysha Chua" userId="ffef5e69-5925-463e-a084-b4766e87c543" providerId="ADAL" clId="{B0913807-624B-46A8-AE07-F675BF5934C1}" dt="2026-04-22T11:54:53.601" v="5683" actId="20577"/>
        <pc:sldMkLst>
          <pc:docMk/>
          <pc:sldMk cId="1111106628" sldId="306"/>
        </pc:sldMkLst>
        <pc:spChg chg="mod">
          <ac:chgData name="Alysha Chua" userId="ffef5e69-5925-463e-a084-b4766e87c543" providerId="ADAL" clId="{B0913807-624B-46A8-AE07-F675BF5934C1}" dt="2026-04-22T11:54:53.601" v="5683" actId="20577"/>
          <ac:spMkLst>
            <pc:docMk/>
            <pc:sldMk cId="1111106628" sldId="306"/>
            <ac:spMk id="5" creationId="{BA0CB479-C112-FC8D-EFF3-B84661662406}"/>
          </ac:spMkLst>
        </pc:spChg>
        <pc:spChg chg="mod">
          <ac:chgData name="Alysha Chua" userId="ffef5e69-5925-463e-a084-b4766e87c543" providerId="ADAL" clId="{B0913807-624B-46A8-AE07-F675BF5934C1}" dt="2026-04-22T05:11:20.335" v="4116" actId="20577"/>
          <ac:spMkLst>
            <pc:docMk/>
            <pc:sldMk cId="1111106628" sldId="306"/>
            <ac:spMk id="20" creationId="{D9906EB7-6718-4080-E83F-47E4CD5E98E9}"/>
          </ac:spMkLst>
        </pc:spChg>
        <pc:picChg chg="mod">
          <ac:chgData name="Alysha Chua" userId="ffef5e69-5925-463e-a084-b4766e87c543" providerId="ADAL" clId="{B0913807-624B-46A8-AE07-F675BF5934C1}" dt="2026-04-22T05:03:42.343" v="4013" actId="1076"/>
          <ac:picMkLst>
            <pc:docMk/>
            <pc:sldMk cId="1111106628" sldId="306"/>
            <ac:picMk id="16" creationId="{032C3187-5349-D9ED-F818-75C7A04E0BDD}"/>
          </ac:picMkLst>
        </pc:picChg>
      </pc:sldChg>
      <pc:sldChg chg="addSp delSp modSp add mod ord">
        <pc:chgData name="Alysha Chua" userId="ffef5e69-5925-463e-a084-b4766e87c543" providerId="ADAL" clId="{B0913807-624B-46A8-AE07-F675BF5934C1}" dt="2026-04-22T11:55:08.866" v="5684" actId="20577"/>
        <pc:sldMkLst>
          <pc:docMk/>
          <pc:sldMk cId="3556669795" sldId="309"/>
        </pc:sldMkLst>
      </pc:sldChg>
      <pc:sldChg chg="addSp delSp modSp add mod ord">
        <pc:chgData name="Alysha Chua" userId="ffef5e69-5925-463e-a084-b4766e87c543" providerId="ADAL" clId="{B0913807-624B-46A8-AE07-F675BF5934C1}" dt="2026-04-22T11:52:30.309" v="5655" actId="255"/>
        <pc:sldMkLst>
          <pc:docMk/>
          <pc:sldMk cId="1022117253" sldId="310"/>
        </pc:sldMkLst>
      </pc:sldChg>
      <pc:sldChg chg="addSp delSp modSp add mod ord">
        <pc:chgData name="Alysha Chua" userId="ffef5e69-5925-463e-a084-b4766e87c543" providerId="ADAL" clId="{B0913807-624B-46A8-AE07-F675BF5934C1}" dt="2026-04-22T11:52:35.757" v="5657" actId="20577"/>
        <pc:sldMkLst>
          <pc:docMk/>
          <pc:sldMk cId="2600959535" sldId="311"/>
        </pc:sldMkLst>
      </pc:sldChg>
      <pc:sldChg chg="addSp delSp modSp add mod ord">
        <pc:chgData name="Alysha Chua" userId="ffef5e69-5925-463e-a084-b4766e87c543" providerId="ADAL" clId="{B0913807-624B-46A8-AE07-F675BF5934C1}" dt="2026-04-22T06:00:05.839" v="5078" actId="14100"/>
        <pc:sldMkLst>
          <pc:docMk/>
          <pc:sldMk cId="3997395900" sldId="312"/>
        </pc:sldMkLst>
        <pc:spChg chg="add mod">
          <ac:chgData name="Alysha Chua" userId="ffef5e69-5925-463e-a084-b4766e87c543" providerId="ADAL" clId="{B0913807-624B-46A8-AE07-F675BF5934C1}" dt="2026-04-22T05:40:10.378" v="4736" actId="207"/>
          <ac:spMkLst>
            <pc:docMk/>
            <pc:sldMk cId="3997395900" sldId="312"/>
            <ac:spMk id="2" creationId="{04F2FA86-7E89-A581-5E2F-4A7A08D856B2}"/>
          </ac:spMkLst>
        </pc:spChg>
        <pc:spChg chg="mod">
          <ac:chgData name="Alysha Chua" userId="ffef5e69-5925-463e-a084-b4766e87c543" providerId="ADAL" clId="{B0913807-624B-46A8-AE07-F675BF5934C1}" dt="2026-04-22T05:39:55.144" v="4732" actId="1076"/>
          <ac:spMkLst>
            <pc:docMk/>
            <pc:sldMk cId="3997395900" sldId="312"/>
            <ac:spMk id="7" creationId="{DA5C14C4-797B-6CAB-3F2B-479310265E71}"/>
          </ac:spMkLst>
        </pc:spChg>
        <pc:picChg chg="mod">
          <ac:chgData name="Alysha Chua" userId="ffef5e69-5925-463e-a084-b4766e87c543" providerId="ADAL" clId="{B0913807-624B-46A8-AE07-F675BF5934C1}" dt="2026-04-22T05:39:58.872" v="4733" actId="1076"/>
          <ac:picMkLst>
            <pc:docMk/>
            <pc:sldMk cId="3997395900" sldId="312"/>
            <ac:picMk id="6" creationId="{AA2A7112-F37D-0E4C-E7E5-166BA47F2CA8}"/>
          </ac:picMkLst>
        </pc:picChg>
        <pc:picChg chg="mod">
          <ac:chgData name="Alysha Chua" userId="ffef5e69-5925-463e-a084-b4766e87c543" providerId="ADAL" clId="{B0913807-624B-46A8-AE07-F675BF5934C1}" dt="2026-04-22T06:00:05.839" v="5078" actId="14100"/>
          <ac:picMkLst>
            <pc:docMk/>
            <pc:sldMk cId="3997395900" sldId="312"/>
            <ac:picMk id="9" creationId="{B3A53955-AB27-248F-7F12-7E823C86DDC7}"/>
          </ac:picMkLst>
        </pc:picChg>
      </pc:sldChg>
    </pc:docChg>
  </pc:docChgLst>
  <pc:docChgLst>
    <pc:chgData name="Sommy Han" userId="52befbb1-46b6-49b1-82f5-a03b9bc9264d" providerId="ADAL" clId="{1FD65FA2-CCB1-4953-9C27-42581E814518}"/>
    <pc:docChg chg="undo custSel addSld delSld modSld modNotesMaster">
      <pc:chgData name="Sommy Han" userId="52befbb1-46b6-49b1-82f5-a03b9bc9264d" providerId="ADAL" clId="{1FD65FA2-CCB1-4953-9C27-42581E814518}" dt="2026-04-22T04:17:07.398" v="1058" actId="20577"/>
      <pc:docMkLst>
        <pc:docMk/>
      </pc:docMkLst>
      <pc:sldChg chg="addSp delSp modSp mod setBg">
        <pc:chgData name="Sommy Han" userId="52befbb1-46b6-49b1-82f5-a03b9bc9264d" providerId="ADAL" clId="{1FD65FA2-CCB1-4953-9C27-42581E814518}" dt="2026-04-21T01:42:51.747" v="768" actId="14826"/>
        <pc:sldMkLst>
          <pc:docMk/>
          <pc:sldMk cId="1947412800" sldId="287"/>
        </pc:sldMkLst>
        <pc:spChg chg="mod">
          <ac:chgData name="Sommy Han" userId="52befbb1-46b6-49b1-82f5-a03b9bc9264d" providerId="ADAL" clId="{1FD65FA2-CCB1-4953-9C27-42581E814518}" dt="2026-04-21T01:42:51.747" v="768" actId="14826"/>
          <ac:spMkLst>
            <pc:docMk/>
            <pc:sldMk cId="1947412800" sldId="287"/>
            <ac:spMk id="5" creationId="{88F2E391-2958-3C1C-746E-60805EA22406}"/>
          </ac:spMkLst>
        </pc:spChg>
        <pc:grpChg chg="add mod">
          <ac:chgData name="Sommy Han" userId="52befbb1-46b6-49b1-82f5-a03b9bc9264d" providerId="ADAL" clId="{1FD65FA2-CCB1-4953-9C27-42581E814518}" dt="2026-04-21T01:42:51.747" v="768" actId="14826"/>
          <ac:grpSpMkLst>
            <pc:docMk/>
            <pc:sldMk cId="1947412800" sldId="287"/>
            <ac:grpSpMk id="8" creationId="{2CAC3020-4D3B-94CC-0127-5F6439DE680D}"/>
          </ac:grpSpMkLst>
        </pc:grpChg>
        <pc:picChg chg="add mod">
          <ac:chgData name="Sommy Han" userId="52befbb1-46b6-49b1-82f5-a03b9bc9264d" providerId="ADAL" clId="{1FD65FA2-CCB1-4953-9C27-42581E814518}" dt="2026-04-21T01:42:51.747" v="768" actId="14826"/>
          <ac:picMkLst>
            <pc:docMk/>
            <pc:sldMk cId="1947412800" sldId="287"/>
            <ac:picMk id="4" creationId="{5E240BCB-6D94-611E-63CB-922AF5B92387}"/>
          </ac:picMkLst>
        </pc:picChg>
        <pc:picChg chg="add mod">
          <ac:chgData name="Sommy Han" userId="52befbb1-46b6-49b1-82f5-a03b9bc9264d" providerId="ADAL" clId="{1FD65FA2-CCB1-4953-9C27-42581E814518}" dt="2026-04-19T23:17:47.617" v="401" actId="1076"/>
          <ac:picMkLst>
            <pc:docMk/>
            <pc:sldMk cId="1947412800" sldId="287"/>
            <ac:picMk id="7" creationId="{368E339D-A973-F891-346F-491206453B94}"/>
          </ac:picMkLst>
        </pc:picChg>
      </pc:sldChg>
    </pc:docChg>
  </pc:docChgLst>
  <pc:docChgLst>
    <pc:chgData name="Elizabeth Tay" userId="9ba31e3d-7758-4843-b988-9fa2e967c7e3" providerId="ADAL" clId="{1404A71F-0E83-9742-9BCA-7426D895EF0D}"/>
    <pc:docChg chg="custSel addSld modSld">
      <pc:chgData name="Elizabeth Tay" userId="9ba31e3d-7758-4843-b988-9fa2e967c7e3" providerId="ADAL" clId="{1404A71F-0E83-9742-9BCA-7426D895EF0D}" dt="2026-04-21T08:41:34.697" v="637" actId="729"/>
      <pc:docMkLst>
        <pc:docMk/>
      </pc:docMkLst>
      <pc:sldChg chg="modSp mod">
        <pc:chgData name="Elizabeth Tay" userId="9ba31e3d-7758-4843-b988-9fa2e967c7e3" providerId="ADAL" clId="{1404A71F-0E83-9742-9BCA-7426D895EF0D}" dt="2026-04-21T08:40:59.260" v="636" actId="20577"/>
        <pc:sldMkLst>
          <pc:docMk/>
          <pc:sldMk cId="1947412800" sldId="287"/>
        </pc:sldMkLst>
        <pc:spChg chg="mod">
          <ac:chgData name="Elizabeth Tay" userId="9ba31e3d-7758-4843-b988-9fa2e967c7e3" providerId="ADAL" clId="{1404A71F-0E83-9742-9BCA-7426D895EF0D}" dt="2026-04-21T08:40:59.260" v="636" actId="20577"/>
          <ac:spMkLst>
            <pc:docMk/>
            <pc:sldMk cId="1947412800" sldId="287"/>
            <ac:spMk id="5" creationId="{88F2E391-2958-3C1C-746E-60805EA22406}"/>
          </ac:spMkLst>
        </pc:spChg>
        <pc:picChg chg="mod">
          <ac:chgData name="Elizabeth Tay" userId="9ba31e3d-7758-4843-b988-9fa2e967c7e3" providerId="ADAL" clId="{1404A71F-0E83-9742-9BCA-7426D895EF0D}" dt="2026-04-21T08:40:20.386" v="619" actId="1076"/>
          <ac:picMkLst>
            <pc:docMk/>
            <pc:sldMk cId="1947412800" sldId="287"/>
            <ac:picMk id="4" creationId="{5E240BCB-6D94-611E-63CB-922AF5B92387}"/>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oleObject" Target="https://anagenix-my.sharepoint.com/personal/alysha_chua_anagenix_com/Documents/Work%20Vault/wiki/inbox/processed/Park%202021%20EAA,%20BCAA,%20Leucine%20kinetic%20plasma%20data%20(11-04-26).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anagenix-my.sharepoint.com/personal/alysha_chua_anagenix_com/Documents/Work%20Vault/wiki/inbox/processed/Park%202021%20EAA,%20BCAA,%20Leucine%20kinetic%20plasma%20data%20(11-04-26).xlsx" TargetMode="External"/><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https://anagenix-my.sharepoint.com/personal/alysha_chua_anagenix_com/Documents/Work%20Vault/wiki/inbox/processed/Park%202021%20EAA,%20BCAA,%20Leucine%20kinetic%20plasma%20data%20(11-04-26).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https://anagenix-my.sharepoint.com/personal/alysha_chua_anagenix_com/Documents/Kaur%20Plant%20Protein%20Graps%20(11-04-26).xlsx"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5.xml"/><Relationship Id="rId1" Type="http://schemas.microsoft.com/office/2011/relationships/chartStyle" Target="style5.xml"/><Relationship Id="rId4" Type="http://schemas.openxmlformats.org/officeDocument/2006/relationships/oleObject" Target="https://anagenix-my.sharepoint.com/personal/alysha_chua_anagenix_com/Documents/Kaur%20Plant%20Protein%20Graps%20(11-04-26).xlsx" TargetMode="External"/></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6.xml"/><Relationship Id="rId1" Type="http://schemas.microsoft.com/office/2011/relationships/chartStyle" Target="style6.xml"/><Relationship Id="rId4" Type="http://schemas.openxmlformats.org/officeDocument/2006/relationships/oleObject" Target="https://anagenix-my.sharepoint.com/personal/alysha_chua_anagenix_com/Documents/Kaur%20Plant%20Protein%20Graps%20(11-04-26).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rgbClr val="A7A9AC"/>
                </a:solidFill>
                <a:latin typeface="Gotham" panose="02000504050000020004" pitchFamily="2" charset="0"/>
                <a:ea typeface="+mn-ea"/>
                <a:cs typeface="+mn-cs"/>
              </a:defRPr>
            </a:pPr>
            <a:r>
              <a:rPr lang="en-NZ" sz="2000">
                <a:latin typeface="Built Titling Sb" panose="020B0706030202080204" pitchFamily="34" charset="0"/>
              </a:rPr>
              <a:t>PLASMA </a:t>
            </a:r>
            <a:r>
              <a:rPr lang="en-NZ" sz="2000">
                <a:solidFill>
                  <a:schemeClr val="bg1"/>
                </a:solidFill>
                <a:latin typeface="Built Titling Sb" panose="020B0706030202080204" pitchFamily="34" charset="0"/>
              </a:rPr>
              <a:t>EAA</a:t>
            </a:r>
            <a:r>
              <a:rPr lang="en-NZ" sz="2000">
                <a:latin typeface="Built Titling Sb" panose="020B0706030202080204" pitchFamily="34" charset="0"/>
              </a:rPr>
              <a:t> </a:t>
            </a:r>
          </a:p>
        </c:rich>
      </c:tx>
      <c:layout>
        <c:manualLayout>
          <c:xMode val="edge"/>
          <c:yMode val="edge"/>
          <c:x val="9.7524557336385168E-2"/>
          <c:y val="2.4479694061650278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rgbClr val="A7A9AC"/>
              </a:solidFill>
              <a:latin typeface="Gotham" panose="02000504050000020004" pitchFamily="2" charset="0"/>
              <a:ea typeface="+mn-ea"/>
              <a:cs typeface="+mn-cs"/>
            </a:defRPr>
          </a:pPr>
          <a:endParaRPr lang="en-US"/>
        </a:p>
      </c:txPr>
    </c:title>
    <c:autoTitleDeleted val="0"/>
    <c:plotArea>
      <c:layout/>
      <c:lineChart>
        <c:grouping val="standard"/>
        <c:varyColors val="0"/>
        <c:ser>
          <c:idx val="1"/>
          <c:order val="0"/>
          <c:tx>
            <c:strRef>
              <c:f>Sheet1!$E$6</c:f>
              <c:strCache>
                <c:ptCount val="1"/>
                <c:pt idx="0">
                  <c:v>Control</c:v>
                </c:pt>
              </c:strCache>
            </c:strRef>
          </c:tx>
          <c:spPr>
            <a:ln w="19050" cap="rnd">
              <a:solidFill>
                <a:schemeClr val="bg2"/>
              </a:solidFill>
              <a:round/>
            </a:ln>
            <a:effectLst/>
          </c:spPr>
          <c:marker>
            <c:symbol val="circle"/>
            <c:size val="5"/>
            <c:spPr>
              <a:noFill/>
              <a:ln w="9525">
                <a:solidFill>
                  <a:schemeClr val="bg2"/>
                </a:solidFill>
              </a:ln>
              <a:effectLst/>
            </c:spPr>
          </c:marker>
          <c:cat>
            <c:numRef>
              <c:f>Sheet1!$C$7:$C$14</c:f>
              <c:numCache>
                <c:formatCode>General</c:formatCode>
                <c:ptCount val="8"/>
                <c:pt idx="0">
                  <c:v>270</c:v>
                </c:pt>
                <c:pt idx="1">
                  <c:v>290</c:v>
                </c:pt>
                <c:pt idx="2">
                  <c:v>310</c:v>
                </c:pt>
                <c:pt idx="3">
                  <c:v>330</c:v>
                </c:pt>
                <c:pt idx="4">
                  <c:v>390</c:v>
                </c:pt>
                <c:pt idx="5">
                  <c:v>450</c:v>
                </c:pt>
                <c:pt idx="6">
                  <c:v>510</c:v>
                </c:pt>
                <c:pt idx="7">
                  <c:v>570</c:v>
                </c:pt>
              </c:numCache>
            </c:numRef>
          </c:cat>
          <c:val>
            <c:numRef>
              <c:f>Sheet1!$E$7:$E$14</c:f>
              <c:numCache>
                <c:formatCode>General</c:formatCode>
                <c:ptCount val="8"/>
                <c:pt idx="0">
                  <c:v>820</c:v>
                </c:pt>
                <c:pt idx="1">
                  <c:v>840</c:v>
                </c:pt>
                <c:pt idx="2">
                  <c:v>920</c:v>
                </c:pt>
                <c:pt idx="3">
                  <c:v>1000</c:v>
                </c:pt>
                <c:pt idx="4">
                  <c:v>1190</c:v>
                </c:pt>
                <c:pt idx="5">
                  <c:v>1310</c:v>
                </c:pt>
                <c:pt idx="6">
                  <c:v>1260</c:v>
                </c:pt>
                <c:pt idx="7">
                  <c:v>1180</c:v>
                </c:pt>
              </c:numCache>
            </c:numRef>
          </c:val>
          <c:smooth val="1"/>
          <c:extLst>
            <c:ext xmlns:c16="http://schemas.microsoft.com/office/drawing/2014/chart" uri="{C3380CC4-5D6E-409C-BE32-E72D297353CC}">
              <c16:uniqueId val="{00000000-6712-49FC-ADB9-72CAB391BB7D}"/>
            </c:ext>
          </c:extLst>
        </c:ser>
        <c:ser>
          <c:idx val="2"/>
          <c:order val="1"/>
          <c:tx>
            <c:strRef>
              <c:f>Sheet1!$F$6</c:f>
              <c:strCache>
                <c:ptCount val="1"/>
                <c:pt idx="0">
                  <c:v>Actinidin</c:v>
                </c:pt>
              </c:strCache>
            </c:strRef>
          </c:tx>
          <c:spPr>
            <a:ln w="19050" cap="rnd">
              <a:solidFill>
                <a:srgbClr val="EC008C"/>
              </a:solidFill>
              <a:round/>
            </a:ln>
            <a:effectLst/>
          </c:spPr>
          <c:marker>
            <c:symbol val="circle"/>
            <c:size val="5"/>
            <c:spPr>
              <a:noFill/>
              <a:ln w="9525">
                <a:solidFill>
                  <a:srgbClr val="EC008C"/>
                </a:solidFill>
              </a:ln>
              <a:effectLst/>
            </c:spPr>
          </c:marker>
          <c:cat>
            <c:numRef>
              <c:f>Sheet1!$C$7:$C$14</c:f>
              <c:numCache>
                <c:formatCode>General</c:formatCode>
                <c:ptCount val="8"/>
                <c:pt idx="0">
                  <c:v>270</c:v>
                </c:pt>
                <c:pt idx="1">
                  <c:v>290</c:v>
                </c:pt>
                <c:pt idx="2">
                  <c:v>310</c:v>
                </c:pt>
                <c:pt idx="3">
                  <c:v>330</c:v>
                </c:pt>
                <c:pt idx="4">
                  <c:v>390</c:v>
                </c:pt>
                <c:pt idx="5">
                  <c:v>450</c:v>
                </c:pt>
                <c:pt idx="6">
                  <c:v>510</c:v>
                </c:pt>
                <c:pt idx="7">
                  <c:v>570</c:v>
                </c:pt>
              </c:numCache>
            </c:numRef>
          </c:cat>
          <c:val>
            <c:numRef>
              <c:f>Sheet1!$F$7:$F$14</c:f>
              <c:numCache>
                <c:formatCode>General</c:formatCode>
                <c:ptCount val="8"/>
                <c:pt idx="0">
                  <c:v>860</c:v>
                </c:pt>
                <c:pt idx="1">
                  <c:v>890</c:v>
                </c:pt>
                <c:pt idx="2">
                  <c:v>1080</c:v>
                </c:pt>
                <c:pt idx="3">
                  <c:v>1200</c:v>
                </c:pt>
                <c:pt idx="4">
                  <c:v>1320</c:v>
                </c:pt>
                <c:pt idx="5">
                  <c:v>1280</c:v>
                </c:pt>
                <c:pt idx="6">
                  <c:v>1200</c:v>
                </c:pt>
                <c:pt idx="7">
                  <c:v>1120</c:v>
                </c:pt>
              </c:numCache>
            </c:numRef>
          </c:val>
          <c:smooth val="1"/>
          <c:extLst>
            <c:ext xmlns:c16="http://schemas.microsoft.com/office/drawing/2014/chart" uri="{C3380CC4-5D6E-409C-BE32-E72D297353CC}">
              <c16:uniqueId val="{00000001-6712-49FC-ADB9-72CAB391BB7D}"/>
            </c:ext>
          </c:extLst>
        </c:ser>
        <c:dLbls>
          <c:showLegendKey val="0"/>
          <c:showVal val="0"/>
          <c:showCatName val="0"/>
          <c:showSerName val="0"/>
          <c:showPercent val="0"/>
          <c:showBubbleSize val="0"/>
        </c:dLbls>
        <c:marker val="1"/>
        <c:smooth val="0"/>
        <c:axId val="1227024095"/>
        <c:axId val="1227024575"/>
      </c:lineChart>
      <c:catAx>
        <c:axId val="1227024095"/>
        <c:scaling>
          <c:orientation val="minMax"/>
        </c:scaling>
        <c:delete val="0"/>
        <c:axPos val="b"/>
        <c:title>
          <c:tx>
            <c:rich>
              <a:bodyPr rot="0" spcFirstLastPara="1" vertOverflow="ellipsis" vert="horz" wrap="square" anchor="ctr" anchorCtr="1"/>
              <a:lstStyle/>
              <a:p>
                <a:pPr>
                  <a:defRPr sz="700" b="0" i="0" u="none" strike="noStrike" kern="1200" baseline="0">
                    <a:solidFill>
                      <a:srgbClr val="A7A9AC"/>
                    </a:solidFill>
                    <a:latin typeface="Gotham" panose="02000504050000020004" pitchFamily="2" charset="0"/>
                    <a:ea typeface="+mn-ea"/>
                    <a:cs typeface="+mn-cs"/>
                  </a:defRPr>
                </a:pPr>
                <a:r>
                  <a:rPr lang="en-NZ" sz="700"/>
                  <a:t>Time (min)</a:t>
                </a:r>
              </a:p>
            </c:rich>
          </c:tx>
          <c:overlay val="0"/>
          <c:spPr>
            <a:noFill/>
            <a:ln>
              <a:noFill/>
            </a:ln>
            <a:effectLst/>
          </c:spPr>
          <c:txPr>
            <a:bodyPr rot="0" spcFirstLastPara="1" vertOverflow="ellipsis" vert="horz" wrap="square" anchor="ctr" anchorCtr="1"/>
            <a:lstStyle/>
            <a:p>
              <a:pPr>
                <a:defRPr sz="700" b="0" i="0" u="none" strike="noStrike" kern="1200" baseline="0">
                  <a:solidFill>
                    <a:srgbClr val="A7A9AC"/>
                  </a:solidFill>
                  <a:latin typeface="Gotham"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600" b="0" i="0" u="none" strike="noStrike" kern="1200" baseline="0">
                <a:solidFill>
                  <a:srgbClr val="A7A9AC"/>
                </a:solidFill>
                <a:latin typeface="Gotham" panose="02000504050000020004" pitchFamily="2" charset="0"/>
                <a:ea typeface="+mn-ea"/>
                <a:cs typeface="+mn-cs"/>
              </a:defRPr>
            </a:pPr>
            <a:endParaRPr lang="en-US"/>
          </a:p>
        </c:txPr>
        <c:crossAx val="1227024575"/>
        <c:crosses val="autoZero"/>
        <c:auto val="1"/>
        <c:lblAlgn val="ctr"/>
        <c:lblOffset val="100"/>
        <c:noMultiLvlLbl val="0"/>
      </c:catAx>
      <c:valAx>
        <c:axId val="1227024575"/>
        <c:scaling>
          <c:orientation val="minMax"/>
          <c:max val="1500"/>
          <c:min val="700"/>
        </c:scaling>
        <c:delete val="0"/>
        <c:axPos val="l"/>
        <c:title>
          <c:tx>
            <c:rich>
              <a:bodyPr rot="-5400000" spcFirstLastPara="1" vertOverflow="ellipsis" vert="horz" wrap="square" anchor="ctr" anchorCtr="1"/>
              <a:lstStyle/>
              <a:p>
                <a:pPr>
                  <a:defRPr sz="1000" b="0" i="0" u="none" strike="noStrike" kern="1200" baseline="0">
                    <a:solidFill>
                      <a:srgbClr val="A7A9AC"/>
                    </a:solidFill>
                    <a:latin typeface="Gotham" panose="02000504050000020004" pitchFamily="2" charset="0"/>
                    <a:ea typeface="+mn-ea"/>
                    <a:cs typeface="+mn-cs"/>
                  </a:defRPr>
                </a:pPr>
                <a:r>
                  <a:rPr lang="en-NZ"/>
                  <a:t>EAA (umol/L)</a:t>
                </a:r>
              </a:p>
            </c:rich>
          </c:tx>
          <c:overlay val="0"/>
          <c:spPr>
            <a:noFill/>
            <a:ln>
              <a:noFill/>
            </a:ln>
            <a:effectLst/>
          </c:spPr>
          <c:txPr>
            <a:bodyPr rot="-5400000" spcFirstLastPara="1" vertOverflow="ellipsis" vert="horz" wrap="square" anchor="ctr" anchorCtr="1"/>
            <a:lstStyle/>
            <a:p>
              <a:pPr>
                <a:defRPr sz="1000" b="0" i="0" u="none" strike="noStrike" kern="1200" baseline="0">
                  <a:solidFill>
                    <a:srgbClr val="A7A9AC"/>
                  </a:solidFill>
                  <a:latin typeface="Gotham"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600" b="0" i="0" u="none" strike="noStrike" kern="1200" baseline="0">
                <a:solidFill>
                  <a:srgbClr val="A7A9AC"/>
                </a:solidFill>
                <a:latin typeface="Gotham" panose="02000504050000020004" pitchFamily="2" charset="0"/>
                <a:ea typeface="+mn-ea"/>
                <a:cs typeface="+mn-cs"/>
              </a:defRPr>
            </a:pPr>
            <a:endParaRPr lang="en-US"/>
          </a:p>
        </c:txPr>
        <c:crossAx val="122702409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rgbClr val="A7A9AC"/>
              </a:solidFill>
              <a:latin typeface="Gotham" panose="02000504050000020004" pitchFamily="2"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solidFill>
            <a:srgbClr val="A7A9AC"/>
          </a:solidFill>
          <a:latin typeface="Gotham" panose="02000504050000020004" pitchFamily="2" charset="0"/>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rgbClr val="A7A9AC"/>
                </a:solidFill>
                <a:latin typeface="Gotham" panose="02000504050000020004" pitchFamily="2" charset="0"/>
                <a:ea typeface="+mn-ea"/>
                <a:cs typeface="+mn-cs"/>
              </a:defRPr>
            </a:pPr>
            <a:r>
              <a:rPr lang="en-NZ" sz="2000">
                <a:latin typeface="Built Titling Sb" panose="020B0706030202080204" pitchFamily="34" charset="0"/>
              </a:rPr>
              <a:t>Plasma </a:t>
            </a:r>
            <a:r>
              <a:rPr lang="en-NZ" sz="2000">
                <a:solidFill>
                  <a:schemeClr val="bg1"/>
                </a:solidFill>
                <a:latin typeface="Built Titling Sb" panose="020B0706030202080204" pitchFamily="34" charset="0"/>
              </a:rPr>
              <a:t>BCAA</a:t>
            </a:r>
            <a:r>
              <a:rPr lang="en-NZ" sz="2000">
                <a:latin typeface="Built Titling Sb" panose="020B0706030202080204" pitchFamily="34" charset="0"/>
              </a:rPr>
              <a:t> </a:t>
            </a:r>
          </a:p>
        </c:rich>
      </c:tx>
      <c:overlay val="0"/>
      <c:spPr>
        <a:noFill/>
        <a:ln>
          <a:noFill/>
        </a:ln>
        <a:effectLst/>
      </c:spPr>
      <c:txPr>
        <a:bodyPr rot="0" spcFirstLastPara="1" vertOverflow="ellipsis" vert="horz" wrap="square" anchor="ctr" anchorCtr="1"/>
        <a:lstStyle/>
        <a:p>
          <a:pPr>
            <a:defRPr sz="1400" b="0" i="0" u="none" strike="noStrike" kern="1200" spc="0" baseline="0">
              <a:solidFill>
                <a:srgbClr val="A7A9AC"/>
              </a:solidFill>
              <a:latin typeface="Gotham" panose="02000504050000020004" pitchFamily="2" charset="0"/>
              <a:ea typeface="+mn-ea"/>
              <a:cs typeface="+mn-cs"/>
            </a:defRPr>
          </a:pPr>
          <a:endParaRPr lang="en-US"/>
        </a:p>
      </c:txPr>
    </c:title>
    <c:autoTitleDeleted val="0"/>
    <c:plotArea>
      <c:layout/>
      <c:lineChart>
        <c:grouping val="standard"/>
        <c:varyColors val="0"/>
        <c:ser>
          <c:idx val="1"/>
          <c:order val="0"/>
          <c:tx>
            <c:strRef>
              <c:f>Sheet1!$E$6</c:f>
              <c:strCache>
                <c:ptCount val="1"/>
                <c:pt idx="0">
                  <c:v>Control</c:v>
                </c:pt>
              </c:strCache>
            </c:strRef>
          </c:tx>
          <c:spPr>
            <a:ln w="19050" cap="rnd">
              <a:solidFill>
                <a:schemeClr val="bg2"/>
              </a:solidFill>
              <a:round/>
            </a:ln>
            <a:effectLst/>
          </c:spPr>
          <c:marker>
            <c:symbol val="circle"/>
            <c:size val="5"/>
            <c:spPr>
              <a:noFill/>
              <a:ln w="9525">
                <a:solidFill>
                  <a:schemeClr val="bg2"/>
                </a:solidFill>
              </a:ln>
              <a:effectLst/>
            </c:spPr>
          </c:marker>
          <c:cat>
            <c:numRef>
              <c:f>Sheet1!$C$15:$C$22</c:f>
              <c:numCache>
                <c:formatCode>General</c:formatCode>
                <c:ptCount val="8"/>
                <c:pt idx="0">
                  <c:v>270</c:v>
                </c:pt>
                <c:pt idx="1">
                  <c:v>290</c:v>
                </c:pt>
                <c:pt idx="2">
                  <c:v>310</c:v>
                </c:pt>
                <c:pt idx="3">
                  <c:v>330</c:v>
                </c:pt>
                <c:pt idx="4">
                  <c:v>390</c:v>
                </c:pt>
                <c:pt idx="5">
                  <c:v>450</c:v>
                </c:pt>
                <c:pt idx="6">
                  <c:v>510</c:v>
                </c:pt>
                <c:pt idx="7">
                  <c:v>570</c:v>
                </c:pt>
              </c:numCache>
            </c:numRef>
          </c:cat>
          <c:val>
            <c:numRef>
              <c:f>Sheet1!$E$15:$E$22</c:f>
              <c:numCache>
                <c:formatCode>General</c:formatCode>
                <c:ptCount val="8"/>
                <c:pt idx="0">
                  <c:v>320</c:v>
                </c:pt>
                <c:pt idx="1">
                  <c:v>325</c:v>
                </c:pt>
                <c:pt idx="2">
                  <c:v>360</c:v>
                </c:pt>
                <c:pt idx="3">
                  <c:v>380</c:v>
                </c:pt>
                <c:pt idx="4">
                  <c:v>440</c:v>
                </c:pt>
                <c:pt idx="5">
                  <c:v>505</c:v>
                </c:pt>
                <c:pt idx="6">
                  <c:v>510</c:v>
                </c:pt>
                <c:pt idx="7">
                  <c:v>490</c:v>
                </c:pt>
              </c:numCache>
            </c:numRef>
          </c:val>
          <c:smooth val="1"/>
          <c:extLst>
            <c:ext xmlns:c16="http://schemas.microsoft.com/office/drawing/2014/chart" uri="{C3380CC4-5D6E-409C-BE32-E72D297353CC}">
              <c16:uniqueId val="{00000000-13FD-4464-9334-15E7458889E7}"/>
            </c:ext>
          </c:extLst>
        </c:ser>
        <c:ser>
          <c:idx val="2"/>
          <c:order val="1"/>
          <c:tx>
            <c:strRef>
              <c:f>Sheet1!$F$6</c:f>
              <c:strCache>
                <c:ptCount val="1"/>
                <c:pt idx="0">
                  <c:v>Actinidin</c:v>
                </c:pt>
              </c:strCache>
            </c:strRef>
          </c:tx>
          <c:spPr>
            <a:ln w="19050" cap="rnd">
              <a:solidFill>
                <a:srgbClr val="EC008C"/>
              </a:solidFill>
              <a:round/>
            </a:ln>
            <a:effectLst/>
          </c:spPr>
          <c:marker>
            <c:symbol val="circle"/>
            <c:size val="5"/>
            <c:spPr>
              <a:noFill/>
              <a:ln w="9525">
                <a:solidFill>
                  <a:srgbClr val="EC008C"/>
                </a:solidFill>
              </a:ln>
              <a:effectLst/>
            </c:spPr>
          </c:marker>
          <c:cat>
            <c:numRef>
              <c:f>Sheet1!$C$15:$C$22</c:f>
              <c:numCache>
                <c:formatCode>General</c:formatCode>
                <c:ptCount val="8"/>
                <c:pt idx="0">
                  <c:v>270</c:v>
                </c:pt>
                <c:pt idx="1">
                  <c:v>290</c:v>
                </c:pt>
                <c:pt idx="2">
                  <c:v>310</c:v>
                </c:pt>
                <c:pt idx="3">
                  <c:v>330</c:v>
                </c:pt>
                <c:pt idx="4">
                  <c:v>390</c:v>
                </c:pt>
                <c:pt idx="5">
                  <c:v>450</c:v>
                </c:pt>
                <c:pt idx="6">
                  <c:v>510</c:v>
                </c:pt>
                <c:pt idx="7">
                  <c:v>570</c:v>
                </c:pt>
              </c:numCache>
            </c:numRef>
          </c:cat>
          <c:val>
            <c:numRef>
              <c:f>Sheet1!$F$15:$F$22</c:f>
              <c:numCache>
                <c:formatCode>General</c:formatCode>
                <c:ptCount val="8"/>
                <c:pt idx="0">
                  <c:v>330</c:v>
                </c:pt>
                <c:pt idx="1">
                  <c:v>340</c:v>
                </c:pt>
                <c:pt idx="2">
                  <c:v>415</c:v>
                </c:pt>
                <c:pt idx="3">
                  <c:v>450</c:v>
                </c:pt>
                <c:pt idx="4">
                  <c:v>495</c:v>
                </c:pt>
                <c:pt idx="5">
                  <c:v>510</c:v>
                </c:pt>
                <c:pt idx="6">
                  <c:v>500</c:v>
                </c:pt>
                <c:pt idx="7">
                  <c:v>475</c:v>
                </c:pt>
              </c:numCache>
            </c:numRef>
          </c:val>
          <c:smooth val="1"/>
          <c:extLst>
            <c:ext xmlns:c16="http://schemas.microsoft.com/office/drawing/2014/chart" uri="{C3380CC4-5D6E-409C-BE32-E72D297353CC}">
              <c16:uniqueId val="{00000001-13FD-4464-9334-15E7458889E7}"/>
            </c:ext>
          </c:extLst>
        </c:ser>
        <c:dLbls>
          <c:showLegendKey val="0"/>
          <c:showVal val="0"/>
          <c:showCatName val="0"/>
          <c:showSerName val="0"/>
          <c:showPercent val="0"/>
          <c:showBubbleSize val="0"/>
        </c:dLbls>
        <c:marker val="1"/>
        <c:smooth val="0"/>
        <c:axId val="1227024095"/>
        <c:axId val="1227024575"/>
      </c:lineChart>
      <c:catAx>
        <c:axId val="1227024095"/>
        <c:scaling>
          <c:orientation val="minMax"/>
        </c:scaling>
        <c:delete val="0"/>
        <c:axPos val="b"/>
        <c:title>
          <c:tx>
            <c:rich>
              <a:bodyPr rot="0" spcFirstLastPara="1" vertOverflow="ellipsis" vert="horz" wrap="square" anchor="ctr" anchorCtr="1"/>
              <a:lstStyle/>
              <a:p>
                <a:pPr>
                  <a:defRPr sz="700" b="0" i="0" u="none" strike="noStrike" kern="1200" baseline="0">
                    <a:solidFill>
                      <a:srgbClr val="A7A9AC"/>
                    </a:solidFill>
                    <a:latin typeface="Gotham" panose="02000504050000020004" pitchFamily="2" charset="0"/>
                    <a:ea typeface="+mn-ea"/>
                    <a:cs typeface="+mn-cs"/>
                  </a:defRPr>
                </a:pPr>
                <a:r>
                  <a:rPr lang="en-NZ" sz="700"/>
                  <a:t>Time (min)</a:t>
                </a:r>
              </a:p>
            </c:rich>
          </c:tx>
          <c:overlay val="0"/>
          <c:spPr>
            <a:noFill/>
            <a:ln>
              <a:noFill/>
            </a:ln>
            <a:effectLst/>
          </c:spPr>
          <c:txPr>
            <a:bodyPr rot="0" spcFirstLastPara="1" vertOverflow="ellipsis" vert="horz" wrap="square" anchor="ctr" anchorCtr="1"/>
            <a:lstStyle/>
            <a:p>
              <a:pPr>
                <a:defRPr sz="700" b="0" i="0" u="none" strike="noStrike" kern="1200" baseline="0">
                  <a:solidFill>
                    <a:srgbClr val="A7A9AC"/>
                  </a:solidFill>
                  <a:latin typeface="Gotham"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600" b="0" i="0" u="none" strike="noStrike" kern="1200" baseline="0">
                <a:solidFill>
                  <a:srgbClr val="A7A9AC"/>
                </a:solidFill>
                <a:latin typeface="Gotham" panose="02000504050000020004" pitchFamily="2" charset="0"/>
                <a:ea typeface="+mn-ea"/>
                <a:cs typeface="+mn-cs"/>
              </a:defRPr>
            </a:pPr>
            <a:endParaRPr lang="en-US"/>
          </a:p>
        </c:txPr>
        <c:crossAx val="1227024575"/>
        <c:crosses val="autoZero"/>
        <c:auto val="1"/>
        <c:lblAlgn val="ctr"/>
        <c:lblOffset val="100"/>
        <c:noMultiLvlLbl val="0"/>
      </c:catAx>
      <c:valAx>
        <c:axId val="1227024575"/>
        <c:scaling>
          <c:orientation val="minMax"/>
          <c:max val="550"/>
          <c:min val="300"/>
        </c:scaling>
        <c:delete val="0"/>
        <c:axPos val="l"/>
        <c:title>
          <c:tx>
            <c:rich>
              <a:bodyPr rot="-5400000" spcFirstLastPara="1" vertOverflow="ellipsis" vert="horz" wrap="square" anchor="ctr" anchorCtr="1"/>
              <a:lstStyle/>
              <a:p>
                <a:pPr>
                  <a:defRPr sz="1000" b="0" i="0" u="none" strike="noStrike" kern="1200" baseline="0">
                    <a:solidFill>
                      <a:srgbClr val="A7A9AC"/>
                    </a:solidFill>
                    <a:latin typeface="Gotham" panose="02000504050000020004" pitchFamily="2" charset="0"/>
                    <a:ea typeface="+mn-ea"/>
                    <a:cs typeface="+mn-cs"/>
                  </a:defRPr>
                </a:pPr>
                <a:r>
                  <a:rPr lang="en-NZ"/>
                  <a:t>BCAA (umol/L)</a:t>
                </a:r>
              </a:p>
            </c:rich>
          </c:tx>
          <c:overlay val="0"/>
          <c:spPr>
            <a:noFill/>
            <a:ln>
              <a:noFill/>
            </a:ln>
            <a:effectLst/>
          </c:spPr>
          <c:txPr>
            <a:bodyPr rot="-5400000" spcFirstLastPara="1" vertOverflow="ellipsis" vert="horz" wrap="square" anchor="ctr" anchorCtr="1"/>
            <a:lstStyle/>
            <a:p>
              <a:pPr>
                <a:defRPr sz="1000" b="0" i="0" u="none" strike="noStrike" kern="1200" baseline="0">
                  <a:solidFill>
                    <a:srgbClr val="A7A9AC"/>
                  </a:solidFill>
                  <a:latin typeface="Gotham"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600" b="0" i="0" u="none" strike="noStrike" kern="1200" baseline="0">
                <a:solidFill>
                  <a:srgbClr val="A7A9AC"/>
                </a:solidFill>
                <a:latin typeface="Gotham" panose="02000504050000020004" pitchFamily="2" charset="0"/>
                <a:ea typeface="+mn-ea"/>
                <a:cs typeface="+mn-cs"/>
              </a:defRPr>
            </a:pPr>
            <a:endParaRPr lang="en-US"/>
          </a:p>
        </c:txPr>
        <c:crossAx val="122702409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rgbClr val="A7A9AC"/>
              </a:solidFill>
              <a:latin typeface="Gotham" panose="02000504050000020004" pitchFamily="2"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solidFill>
            <a:srgbClr val="A7A9AC"/>
          </a:solidFill>
          <a:latin typeface="Gotham" panose="02000504050000020004" pitchFamily="2" charset="0"/>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rgbClr val="A7A9AC"/>
                </a:solidFill>
                <a:latin typeface="Gotham" panose="02000504050000020004" pitchFamily="2" charset="0"/>
                <a:ea typeface="+mn-ea"/>
                <a:cs typeface="+mn-cs"/>
              </a:defRPr>
            </a:pPr>
            <a:r>
              <a:rPr lang="en-NZ" sz="2000">
                <a:latin typeface="Built Titling Sb" panose="020B0706030202080204" pitchFamily="34" charset="0"/>
              </a:rPr>
              <a:t>Plasma </a:t>
            </a:r>
            <a:r>
              <a:rPr lang="en-NZ" sz="2000">
                <a:solidFill>
                  <a:schemeClr val="bg1"/>
                </a:solidFill>
                <a:latin typeface="Built Titling Sb" panose="020B0706030202080204" pitchFamily="34" charset="0"/>
              </a:rPr>
              <a:t>Leucine</a:t>
            </a:r>
          </a:p>
        </c:rich>
      </c:tx>
      <c:overlay val="0"/>
      <c:spPr>
        <a:noFill/>
        <a:ln>
          <a:noFill/>
        </a:ln>
        <a:effectLst/>
      </c:spPr>
      <c:txPr>
        <a:bodyPr rot="0" spcFirstLastPara="1" vertOverflow="ellipsis" vert="horz" wrap="square" anchor="ctr" anchorCtr="1"/>
        <a:lstStyle/>
        <a:p>
          <a:pPr>
            <a:defRPr sz="1400" b="0" i="0" u="none" strike="noStrike" kern="1200" spc="0" baseline="0">
              <a:solidFill>
                <a:srgbClr val="A7A9AC"/>
              </a:solidFill>
              <a:latin typeface="Gotham" panose="02000504050000020004" pitchFamily="2" charset="0"/>
              <a:ea typeface="+mn-ea"/>
              <a:cs typeface="+mn-cs"/>
            </a:defRPr>
          </a:pPr>
          <a:endParaRPr lang="en-US"/>
        </a:p>
      </c:txPr>
    </c:title>
    <c:autoTitleDeleted val="0"/>
    <c:plotArea>
      <c:layout/>
      <c:lineChart>
        <c:grouping val="standard"/>
        <c:varyColors val="0"/>
        <c:ser>
          <c:idx val="1"/>
          <c:order val="0"/>
          <c:tx>
            <c:strRef>
              <c:f>Sheet1!$E$6</c:f>
              <c:strCache>
                <c:ptCount val="1"/>
                <c:pt idx="0">
                  <c:v>Control</c:v>
                </c:pt>
              </c:strCache>
            </c:strRef>
          </c:tx>
          <c:spPr>
            <a:ln w="19050" cap="rnd">
              <a:solidFill>
                <a:schemeClr val="bg2"/>
              </a:solidFill>
              <a:round/>
            </a:ln>
            <a:effectLst/>
          </c:spPr>
          <c:marker>
            <c:symbol val="circle"/>
            <c:size val="5"/>
            <c:spPr>
              <a:noFill/>
              <a:ln w="9525">
                <a:solidFill>
                  <a:schemeClr val="bg2"/>
                </a:solidFill>
              </a:ln>
              <a:effectLst/>
            </c:spPr>
          </c:marker>
          <c:cat>
            <c:numRef>
              <c:f>Sheet1!$C$23:$C$30</c:f>
              <c:numCache>
                <c:formatCode>General</c:formatCode>
                <c:ptCount val="8"/>
                <c:pt idx="0">
                  <c:v>270</c:v>
                </c:pt>
                <c:pt idx="1">
                  <c:v>290</c:v>
                </c:pt>
                <c:pt idx="2">
                  <c:v>310</c:v>
                </c:pt>
                <c:pt idx="3">
                  <c:v>330</c:v>
                </c:pt>
                <c:pt idx="4">
                  <c:v>390</c:v>
                </c:pt>
                <c:pt idx="5">
                  <c:v>450</c:v>
                </c:pt>
                <c:pt idx="6">
                  <c:v>510</c:v>
                </c:pt>
                <c:pt idx="7">
                  <c:v>570</c:v>
                </c:pt>
              </c:numCache>
            </c:numRef>
          </c:cat>
          <c:val>
            <c:numRef>
              <c:f>Sheet1!$E$23:$E$30</c:f>
              <c:numCache>
                <c:formatCode>General</c:formatCode>
                <c:ptCount val="8"/>
                <c:pt idx="0">
                  <c:v>100</c:v>
                </c:pt>
                <c:pt idx="1">
                  <c:v>105</c:v>
                </c:pt>
                <c:pt idx="2">
                  <c:v>115</c:v>
                </c:pt>
                <c:pt idx="3">
                  <c:v>125</c:v>
                </c:pt>
                <c:pt idx="4">
                  <c:v>145</c:v>
                </c:pt>
                <c:pt idx="5">
                  <c:v>172</c:v>
                </c:pt>
                <c:pt idx="6">
                  <c:v>174</c:v>
                </c:pt>
                <c:pt idx="7">
                  <c:v>162</c:v>
                </c:pt>
              </c:numCache>
            </c:numRef>
          </c:val>
          <c:smooth val="1"/>
          <c:extLst>
            <c:ext xmlns:c16="http://schemas.microsoft.com/office/drawing/2014/chart" uri="{C3380CC4-5D6E-409C-BE32-E72D297353CC}">
              <c16:uniqueId val="{00000000-590B-471F-86D1-D70716C158AE}"/>
            </c:ext>
          </c:extLst>
        </c:ser>
        <c:ser>
          <c:idx val="2"/>
          <c:order val="1"/>
          <c:tx>
            <c:strRef>
              <c:f>Sheet1!$F$6</c:f>
              <c:strCache>
                <c:ptCount val="1"/>
                <c:pt idx="0">
                  <c:v>Actinidin</c:v>
                </c:pt>
              </c:strCache>
            </c:strRef>
          </c:tx>
          <c:spPr>
            <a:ln w="19050" cap="rnd">
              <a:solidFill>
                <a:srgbClr val="EC008C"/>
              </a:solidFill>
              <a:round/>
            </a:ln>
            <a:effectLst/>
          </c:spPr>
          <c:marker>
            <c:symbol val="circle"/>
            <c:size val="5"/>
            <c:spPr>
              <a:noFill/>
              <a:ln w="9525">
                <a:solidFill>
                  <a:srgbClr val="EC008C"/>
                </a:solidFill>
              </a:ln>
              <a:effectLst/>
            </c:spPr>
          </c:marker>
          <c:cat>
            <c:numRef>
              <c:f>Sheet1!$C$23:$C$30</c:f>
              <c:numCache>
                <c:formatCode>General</c:formatCode>
                <c:ptCount val="8"/>
                <c:pt idx="0">
                  <c:v>270</c:v>
                </c:pt>
                <c:pt idx="1">
                  <c:v>290</c:v>
                </c:pt>
                <c:pt idx="2">
                  <c:v>310</c:v>
                </c:pt>
                <c:pt idx="3">
                  <c:v>330</c:v>
                </c:pt>
                <c:pt idx="4">
                  <c:v>390</c:v>
                </c:pt>
                <c:pt idx="5">
                  <c:v>450</c:v>
                </c:pt>
                <c:pt idx="6">
                  <c:v>510</c:v>
                </c:pt>
                <c:pt idx="7">
                  <c:v>570</c:v>
                </c:pt>
              </c:numCache>
            </c:numRef>
          </c:cat>
          <c:val>
            <c:numRef>
              <c:f>Sheet1!$F$23:$F$30</c:f>
              <c:numCache>
                <c:formatCode>General</c:formatCode>
                <c:ptCount val="8"/>
                <c:pt idx="0">
                  <c:v>105</c:v>
                </c:pt>
                <c:pt idx="1">
                  <c:v>108</c:v>
                </c:pt>
                <c:pt idx="2">
                  <c:v>140</c:v>
                </c:pt>
                <c:pt idx="3">
                  <c:v>150</c:v>
                </c:pt>
                <c:pt idx="4">
                  <c:v>163</c:v>
                </c:pt>
                <c:pt idx="5">
                  <c:v>172</c:v>
                </c:pt>
                <c:pt idx="6">
                  <c:v>165</c:v>
                </c:pt>
                <c:pt idx="7">
                  <c:v>150</c:v>
                </c:pt>
              </c:numCache>
            </c:numRef>
          </c:val>
          <c:smooth val="1"/>
          <c:extLst>
            <c:ext xmlns:c16="http://schemas.microsoft.com/office/drawing/2014/chart" uri="{C3380CC4-5D6E-409C-BE32-E72D297353CC}">
              <c16:uniqueId val="{00000001-590B-471F-86D1-D70716C158AE}"/>
            </c:ext>
          </c:extLst>
        </c:ser>
        <c:dLbls>
          <c:showLegendKey val="0"/>
          <c:showVal val="0"/>
          <c:showCatName val="0"/>
          <c:showSerName val="0"/>
          <c:showPercent val="0"/>
          <c:showBubbleSize val="0"/>
        </c:dLbls>
        <c:marker val="1"/>
        <c:smooth val="0"/>
        <c:axId val="1227024095"/>
        <c:axId val="1227024575"/>
      </c:lineChart>
      <c:catAx>
        <c:axId val="1227024095"/>
        <c:scaling>
          <c:orientation val="minMax"/>
        </c:scaling>
        <c:delete val="0"/>
        <c:axPos val="b"/>
        <c:title>
          <c:tx>
            <c:rich>
              <a:bodyPr rot="0" spcFirstLastPara="1" vertOverflow="ellipsis" vert="horz" wrap="square" anchor="ctr" anchorCtr="1"/>
              <a:lstStyle/>
              <a:p>
                <a:pPr>
                  <a:defRPr sz="700" b="0" i="0" u="none" strike="noStrike" kern="1200" baseline="0">
                    <a:solidFill>
                      <a:srgbClr val="A7A9AC"/>
                    </a:solidFill>
                    <a:latin typeface="Gotham" panose="02000504050000020004" pitchFamily="2" charset="0"/>
                    <a:ea typeface="+mn-ea"/>
                    <a:cs typeface="+mn-cs"/>
                  </a:defRPr>
                </a:pPr>
                <a:r>
                  <a:rPr lang="en-NZ" sz="700"/>
                  <a:t>Time (min)</a:t>
                </a:r>
              </a:p>
            </c:rich>
          </c:tx>
          <c:overlay val="0"/>
          <c:spPr>
            <a:noFill/>
            <a:ln>
              <a:noFill/>
            </a:ln>
            <a:effectLst/>
          </c:spPr>
          <c:txPr>
            <a:bodyPr rot="0" spcFirstLastPara="1" vertOverflow="ellipsis" vert="horz" wrap="square" anchor="ctr" anchorCtr="1"/>
            <a:lstStyle/>
            <a:p>
              <a:pPr>
                <a:defRPr sz="700" b="0" i="0" u="none" strike="noStrike" kern="1200" baseline="0">
                  <a:solidFill>
                    <a:srgbClr val="A7A9AC"/>
                  </a:solidFill>
                  <a:latin typeface="Gotham"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600" b="0" i="0" u="none" strike="noStrike" kern="1200" baseline="0">
                <a:solidFill>
                  <a:srgbClr val="A7A9AC"/>
                </a:solidFill>
                <a:latin typeface="Gotham" panose="02000504050000020004" pitchFamily="2" charset="0"/>
                <a:ea typeface="+mn-ea"/>
                <a:cs typeface="+mn-cs"/>
              </a:defRPr>
            </a:pPr>
            <a:endParaRPr lang="en-US"/>
          </a:p>
        </c:txPr>
        <c:crossAx val="1227024575"/>
        <c:crosses val="autoZero"/>
        <c:auto val="1"/>
        <c:lblAlgn val="ctr"/>
        <c:lblOffset val="100"/>
        <c:noMultiLvlLbl val="0"/>
      </c:catAx>
      <c:valAx>
        <c:axId val="1227024575"/>
        <c:scaling>
          <c:orientation val="minMax"/>
          <c:max val="200"/>
          <c:min val="80"/>
        </c:scaling>
        <c:delete val="0"/>
        <c:axPos val="l"/>
        <c:title>
          <c:tx>
            <c:rich>
              <a:bodyPr rot="-5400000" spcFirstLastPara="1" vertOverflow="ellipsis" vert="horz" wrap="square" anchor="ctr" anchorCtr="1"/>
              <a:lstStyle/>
              <a:p>
                <a:pPr>
                  <a:defRPr sz="1000" b="0" i="0" u="none" strike="noStrike" kern="1200" baseline="0">
                    <a:solidFill>
                      <a:srgbClr val="A7A9AC"/>
                    </a:solidFill>
                    <a:latin typeface="Gotham" panose="02000504050000020004" pitchFamily="2" charset="0"/>
                    <a:ea typeface="+mn-ea"/>
                    <a:cs typeface="+mn-cs"/>
                  </a:defRPr>
                </a:pPr>
                <a:r>
                  <a:rPr lang="en-NZ"/>
                  <a:t>Leucine (umol/L)</a:t>
                </a:r>
              </a:p>
            </c:rich>
          </c:tx>
          <c:overlay val="0"/>
          <c:spPr>
            <a:noFill/>
            <a:ln>
              <a:noFill/>
            </a:ln>
            <a:effectLst/>
          </c:spPr>
          <c:txPr>
            <a:bodyPr rot="-5400000" spcFirstLastPara="1" vertOverflow="ellipsis" vert="horz" wrap="square" anchor="ctr" anchorCtr="1"/>
            <a:lstStyle/>
            <a:p>
              <a:pPr>
                <a:defRPr sz="1000" b="0" i="0" u="none" strike="noStrike" kern="1200" baseline="0">
                  <a:solidFill>
                    <a:srgbClr val="A7A9AC"/>
                  </a:solidFill>
                  <a:latin typeface="Gotham"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600" b="0" i="0" u="none" strike="noStrike" kern="1200" baseline="0">
                <a:solidFill>
                  <a:srgbClr val="A7A9AC"/>
                </a:solidFill>
                <a:latin typeface="Gotham" panose="02000504050000020004" pitchFamily="2" charset="0"/>
                <a:ea typeface="+mn-ea"/>
                <a:cs typeface="+mn-cs"/>
              </a:defRPr>
            </a:pPr>
            <a:endParaRPr lang="en-US"/>
          </a:p>
        </c:txPr>
        <c:crossAx val="1227024095"/>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rgbClr val="A7A9AC"/>
              </a:solidFill>
              <a:latin typeface="Gotham" panose="02000504050000020004" pitchFamily="2" charset="0"/>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w="9525" cap="flat" cmpd="sng" algn="ctr">
      <a:noFill/>
      <a:round/>
    </a:ln>
    <a:effectLst/>
  </c:spPr>
  <c:txPr>
    <a:bodyPr/>
    <a:lstStyle/>
    <a:p>
      <a:pPr>
        <a:defRPr>
          <a:solidFill>
            <a:srgbClr val="A7A9AC"/>
          </a:solidFill>
          <a:latin typeface="Gotham" panose="02000504050000020004" pitchFamily="2" charset="0"/>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rgbClr val="A7A9AC"/>
                </a:solidFill>
                <a:latin typeface="Gotham-Book" panose="02000504050000020004" pitchFamily="2" charset="0"/>
                <a:ea typeface="+mn-ea"/>
                <a:cs typeface="+mn-cs"/>
              </a:defRPr>
            </a:pPr>
            <a:r>
              <a:rPr lang="en-US" sz="1800">
                <a:solidFill>
                  <a:schemeClr val="bg1"/>
                </a:solidFill>
                <a:latin typeface="Built Titling Sb" panose="020B0706030202080204" pitchFamily="34" charset="0"/>
              </a:rPr>
              <a:t>Pea protein isolate</a:t>
            </a:r>
          </a:p>
        </c:rich>
      </c:tx>
      <c:layout>
        <c:manualLayout>
          <c:xMode val="edge"/>
          <c:yMode val="edge"/>
          <c:x val="0.12347373737373736"/>
          <c:y val="4.4097222222222225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rgbClr val="A7A9AC"/>
              </a:solidFill>
              <a:latin typeface="Gotham-Book" panose="02000504050000020004" pitchFamily="2" charset="0"/>
              <a:ea typeface="+mn-ea"/>
              <a:cs typeface="+mn-cs"/>
            </a:defRPr>
          </a:pPr>
          <a:endParaRPr lang="en-US"/>
        </a:p>
      </c:txPr>
    </c:title>
    <c:autoTitleDeleted val="0"/>
    <c:plotArea>
      <c:layout/>
      <c:scatterChart>
        <c:scatterStyle val="smoothMarker"/>
        <c:varyColors val="0"/>
        <c:ser>
          <c:idx val="0"/>
          <c:order val="0"/>
          <c:tx>
            <c:strRef>
              <c:f>Sheet1!$E$3</c:f>
              <c:strCache>
                <c:ptCount val="1"/>
                <c:pt idx="0">
                  <c:v>Body Enzymes</c:v>
                </c:pt>
              </c:strCache>
            </c:strRef>
          </c:tx>
          <c:spPr>
            <a:ln w="19050" cap="rnd">
              <a:solidFill>
                <a:srgbClr val="E8E8E8"/>
              </a:solidFill>
              <a:round/>
            </a:ln>
            <a:effectLst/>
          </c:spPr>
          <c:marker>
            <c:symbol val="circle"/>
            <c:size val="5"/>
            <c:spPr>
              <a:noFill/>
              <a:ln w="9525">
                <a:solidFill>
                  <a:srgbClr val="E8E8E8"/>
                </a:solidFill>
              </a:ln>
              <a:effectLst/>
            </c:spPr>
          </c:marker>
          <c:xVal>
            <c:numRef>
              <c:f>Sheet1!$C$4:$C$11</c:f>
              <c:numCache>
                <c:formatCode>General</c:formatCode>
                <c:ptCount val="8"/>
                <c:pt idx="0">
                  <c:v>2</c:v>
                </c:pt>
                <c:pt idx="1">
                  <c:v>5</c:v>
                </c:pt>
                <c:pt idx="2">
                  <c:v>10</c:v>
                </c:pt>
                <c:pt idx="3">
                  <c:v>30</c:v>
                </c:pt>
                <c:pt idx="4">
                  <c:v>60</c:v>
                </c:pt>
                <c:pt idx="5">
                  <c:v>70</c:v>
                </c:pt>
                <c:pt idx="6">
                  <c:v>120</c:v>
                </c:pt>
                <c:pt idx="7">
                  <c:v>180</c:v>
                </c:pt>
              </c:numCache>
            </c:numRef>
          </c:xVal>
          <c:yVal>
            <c:numRef>
              <c:f>Sheet1!$E$4:$E$11</c:f>
              <c:numCache>
                <c:formatCode>General</c:formatCode>
                <c:ptCount val="8"/>
                <c:pt idx="0">
                  <c:v>0.4</c:v>
                </c:pt>
                <c:pt idx="1">
                  <c:v>0.8</c:v>
                </c:pt>
                <c:pt idx="2">
                  <c:v>0.8</c:v>
                </c:pt>
                <c:pt idx="3">
                  <c:v>1.2</c:v>
                </c:pt>
                <c:pt idx="4">
                  <c:v>2</c:v>
                </c:pt>
                <c:pt idx="5">
                  <c:v>3.6</c:v>
                </c:pt>
                <c:pt idx="6">
                  <c:v>5.6</c:v>
                </c:pt>
                <c:pt idx="7">
                  <c:v>6</c:v>
                </c:pt>
              </c:numCache>
            </c:numRef>
          </c:yVal>
          <c:smooth val="1"/>
          <c:extLst>
            <c:ext xmlns:c16="http://schemas.microsoft.com/office/drawing/2014/chart" uri="{C3380CC4-5D6E-409C-BE32-E72D297353CC}">
              <c16:uniqueId val="{00000000-A8D1-4CDF-A53C-9FD9C31BEA9F}"/>
            </c:ext>
          </c:extLst>
        </c:ser>
        <c:ser>
          <c:idx val="1"/>
          <c:order val="1"/>
          <c:tx>
            <c:strRef>
              <c:f>Sheet1!$F$3</c:f>
              <c:strCache>
                <c:ptCount val="1"/>
                <c:pt idx="0">
                  <c:v>Actinidin + Body Enzymes</c:v>
                </c:pt>
              </c:strCache>
            </c:strRef>
          </c:tx>
          <c:spPr>
            <a:ln w="19050" cap="rnd">
              <a:solidFill>
                <a:srgbClr val="EC008C"/>
              </a:solidFill>
              <a:round/>
            </a:ln>
            <a:effectLst/>
          </c:spPr>
          <c:marker>
            <c:symbol val="circle"/>
            <c:size val="5"/>
            <c:spPr>
              <a:noFill/>
              <a:ln w="9525">
                <a:solidFill>
                  <a:srgbClr val="EC008C"/>
                </a:solidFill>
              </a:ln>
              <a:effectLst/>
            </c:spPr>
          </c:marker>
          <c:xVal>
            <c:numRef>
              <c:f>Sheet1!$C$4:$C$11</c:f>
              <c:numCache>
                <c:formatCode>General</c:formatCode>
                <c:ptCount val="8"/>
                <c:pt idx="0">
                  <c:v>2</c:v>
                </c:pt>
                <c:pt idx="1">
                  <c:v>5</c:v>
                </c:pt>
                <c:pt idx="2">
                  <c:v>10</c:v>
                </c:pt>
                <c:pt idx="3">
                  <c:v>30</c:v>
                </c:pt>
                <c:pt idx="4">
                  <c:v>60</c:v>
                </c:pt>
                <c:pt idx="5">
                  <c:v>70</c:v>
                </c:pt>
                <c:pt idx="6">
                  <c:v>120</c:v>
                </c:pt>
                <c:pt idx="7">
                  <c:v>180</c:v>
                </c:pt>
              </c:numCache>
            </c:numRef>
          </c:xVal>
          <c:yVal>
            <c:numRef>
              <c:f>Sheet1!$F$4:$F$11</c:f>
              <c:numCache>
                <c:formatCode>General</c:formatCode>
                <c:ptCount val="8"/>
                <c:pt idx="0">
                  <c:v>2.8</c:v>
                </c:pt>
                <c:pt idx="1">
                  <c:v>2.8</c:v>
                </c:pt>
                <c:pt idx="2">
                  <c:v>2.8</c:v>
                </c:pt>
                <c:pt idx="3">
                  <c:v>3.4</c:v>
                </c:pt>
                <c:pt idx="4">
                  <c:v>3.6</c:v>
                </c:pt>
                <c:pt idx="5">
                  <c:v>3.6</c:v>
                </c:pt>
                <c:pt idx="6">
                  <c:v>6.8</c:v>
                </c:pt>
                <c:pt idx="7">
                  <c:v>7.4</c:v>
                </c:pt>
              </c:numCache>
            </c:numRef>
          </c:yVal>
          <c:smooth val="1"/>
          <c:extLst>
            <c:ext xmlns:c16="http://schemas.microsoft.com/office/drawing/2014/chart" uri="{C3380CC4-5D6E-409C-BE32-E72D297353CC}">
              <c16:uniqueId val="{00000001-A8D1-4CDF-A53C-9FD9C31BEA9F}"/>
            </c:ext>
          </c:extLst>
        </c:ser>
        <c:dLbls>
          <c:showLegendKey val="0"/>
          <c:showVal val="0"/>
          <c:showCatName val="0"/>
          <c:showSerName val="0"/>
          <c:showPercent val="0"/>
          <c:showBubbleSize val="0"/>
        </c:dLbls>
        <c:axId val="782980431"/>
        <c:axId val="782978031"/>
      </c:scatterChart>
      <c:valAx>
        <c:axId val="782980431"/>
        <c:scaling>
          <c:orientation val="minMax"/>
        </c:scaling>
        <c:delete val="0"/>
        <c:axPos val="b"/>
        <c:title>
          <c:tx>
            <c:rich>
              <a:bodyPr rot="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r>
                  <a:rPr lang="en-NZ"/>
                  <a:t>Time (min)</a:t>
                </a:r>
              </a:p>
            </c:rich>
          </c:tx>
          <c:overlay val="0"/>
          <c:spPr>
            <a:noFill/>
            <a:ln>
              <a:noFill/>
            </a:ln>
            <a:effectLst/>
          </c:spPr>
          <c:txPr>
            <a:bodyPr rot="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700" b="0" i="0" u="none" strike="noStrike" kern="1200" baseline="0">
                <a:solidFill>
                  <a:srgbClr val="A7A9AC"/>
                </a:solidFill>
                <a:latin typeface="Gotham-Book" panose="02000504050000020004" pitchFamily="2" charset="0"/>
                <a:ea typeface="+mn-ea"/>
                <a:cs typeface="+mn-cs"/>
              </a:defRPr>
            </a:pPr>
            <a:endParaRPr lang="en-US"/>
          </a:p>
        </c:txPr>
        <c:crossAx val="782978031"/>
        <c:crosses val="autoZero"/>
        <c:crossBetween val="midCat"/>
      </c:valAx>
      <c:valAx>
        <c:axId val="782978031"/>
        <c:scaling>
          <c:orientation val="minMax"/>
        </c:scaling>
        <c:delete val="0"/>
        <c:axPos val="l"/>
        <c:title>
          <c:tx>
            <c:rich>
              <a:bodyPr rot="-540000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r>
                  <a:rPr lang="en-NZ"/>
                  <a:t>Free Amino N (%) </a:t>
                </a:r>
              </a:p>
            </c:rich>
          </c:tx>
          <c:overlay val="0"/>
          <c:spPr>
            <a:noFill/>
            <a:ln>
              <a:noFill/>
            </a:ln>
            <a:effectLst/>
          </c:spPr>
          <c:txPr>
            <a:bodyPr rot="-540000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700" b="0" i="0" u="none" strike="noStrike" kern="1200" baseline="0">
                <a:solidFill>
                  <a:srgbClr val="A7A9AC"/>
                </a:solidFill>
                <a:latin typeface="Gotham-Book" panose="02000504050000020004" pitchFamily="2" charset="0"/>
                <a:ea typeface="+mn-ea"/>
                <a:cs typeface="+mn-cs"/>
              </a:defRPr>
            </a:pPr>
            <a:endParaRPr lang="en-US"/>
          </a:p>
        </c:txPr>
        <c:crossAx val="782980431"/>
        <c:crosses val="autoZero"/>
        <c:crossBetween val="midCat"/>
      </c:valAx>
      <c:spPr>
        <a:noFill/>
        <a:ln>
          <a:solidFill>
            <a:schemeClr val="tx1"/>
          </a:solid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rgbClr val="A7A9AC"/>
              </a:solidFill>
              <a:latin typeface="Gotham-Book" panose="02000504050000020004" pitchFamily="2" charset="0"/>
              <a:ea typeface="+mn-ea"/>
              <a:cs typeface="+mn-cs"/>
            </a:defRPr>
          </a:pPr>
          <a:endParaRPr lang="en-US"/>
        </a:p>
      </c:txPr>
    </c:legend>
    <c:plotVisOnly val="1"/>
    <c:dispBlanksAs val="gap"/>
    <c:showDLblsOverMax val="0"/>
  </c:chart>
  <c:spPr>
    <a:noFill/>
    <a:ln w="9525" cap="flat" cmpd="sng" algn="ctr">
      <a:noFill/>
      <a:round/>
    </a:ln>
    <a:effectLst/>
  </c:spPr>
  <c:txPr>
    <a:bodyPr/>
    <a:lstStyle/>
    <a:p>
      <a:pPr>
        <a:defRPr>
          <a:solidFill>
            <a:srgbClr val="A7A9AC"/>
          </a:solidFill>
          <a:latin typeface="Gotham-Book" panose="02000504050000020004" pitchFamily="2" charset="0"/>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rgbClr val="A7A9AC"/>
                </a:solidFill>
                <a:latin typeface="Gotham-Book" panose="02000504050000020004" pitchFamily="2" charset="0"/>
                <a:ea typeface="+mn-ea"/>
                <a:cs typeface="+mn-cs"/>
              </a:defRPr>
            </a:pPr>
            <a:r>
              <a:rPr lang="en-NZ" sz="1800">
                <a:solidFill>
                  <a:schemeClr val="bg1"/>
                </a:solidFill>
                <a:latin typeface="Built Titling Sb" panose="020B0706030202080204" pitchFamily="34" charset="0"/>
              </a:rPr>
              <a:t>Tofu (Soy)</a:t>
            </a:r>
          </a:p>
        </c:rich>
      </c:tx>
      <c:layout>
        <c:manualLayout>
          <c:xMode val="edge"/>
          <c:yMode val="edge"/>
          <c:x val="0.12164570707070707"/>
          <c:y val="4.8506944444444443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rgbClr val="A7A9AC"/>
              </a:solidFill>
              <a:latin typeface="Gotham-Book" panose="02000504050000020004" pitchFamily="2" charset="0"/>
              <a:ea typeface="+mn-ea"/>
              <a:cs typeface="+mn-cs"/>
            </a:defRPr>
          </a:pPr>
          <a:endParaRPr lang="en-US"/>
        </a:p>
      </c:txPr>
    </c:title>
    <c:autoTitleDeleted val="0"/>
    <c:plotArea>
      <c:layout/>
      <c:scatterChart>
        <c:scatterStyle val="smoothMarker"/>
        <c:varyColors val="0"/>
        <c:ser>
          <c:idx val="0"/>
          <c:order val="0"/>
          <c:tx>
            <c:strRef>
              <c:f>Sheet1!$E$3</c:f>
              <c:strCache>
                <c:ptCount val="1"/>
                <c:pt idx="0">
                  <c:v>Body Enzymes</c:v>
                </c:pt>
              </c:strCache>
            </c:strRef>
          </c:tx>
          <c:spPr>
            <a:ln w="19050" cap="rnd">
              <a:solidFill>
                <a:srgbClr val="E8E8E8"/>
              </a:solidFill>
              <a:round/>
            </a:ln>
            <a:effectLst/>
          </c:spPr>
          <c:marker>
            <c:symbol val="circle"/>
            <c:size val="5"/>
            <c:spPr>
              <a:noFill/>
              <a:ln w="9525">
                <a:solidFill>
                  <a:srgbClr val="E8E8E8"/>
                </a:solidFill>
              </a:ln>
              <a:effectLst/>
            </c:spPr>
          </c:marker>
          <c:xVal>
            <c:numRef>
              <c:f>Sheet1!$C$12:$C$19</c:f>
              <c:numCache>
                <c:formatCode>General</c:formatCode>
                <c:ptCount val="8"/>
                <c:pt idx="0">
                  <c:v>2</c:v>
                </c:pt>
                <c:pt idx="1">
                  <c:v>5</c:v>
                </c:pt>
                <c:pt idx="2">
                  <c:v>10</c:v>
                </c:pt>
                <c:pt idx="3">
                  <c:v>30</c:v>
                </c:pt>
                <c:pt idx="4">
                  <c:v>60</c:v>
                </c:pt>
                <c:pt idx="5">
                  <c:v>70</c:v>
                </c:pt>
                <c:pt idx="6">
                  <c:v>120</c:v>
                </c:pt>
                <c:pt idx="7">
                  <c:v>180</c:v>
                </c:pt>
              </c:numCache>
            </c:numRef>
          </c:xVal>
          <c:yVal>
            <c:numRef>
              <c:f>Sheet1!$E$12:$E$19</c:f>
              <c:numCache>
                <c:formatCode>General</c:formatCode>
                <c:ptCount val="8"/>
                <c:pt idx="0">
                  <c:v>0.8</c:v>
                </c:pt>
                <c:pt idx="1">
                  <c:v>0.7</c:v>
                </c:pt>
                <c:pt idx="2">
                  <c:v>1</c:v>
                </c:pt>
                <c:pt idx="3">
                  <c:v>1.5</c:v>
                </c:pt>
                <c:pt idx="4">
                  <c:v>1.8</c:v>
                </c:pt>
                <c:pt idx="5">
                  <c:v>3.8</c:v>
                </c:pt>
                <c:pt idx="6">
                  <c:v>3.8</c:v>
                </c:pt>
                <c:pt idx="7">
                  <c:v>5.8</c:v>
                </c:pt>
              </c:numCache>
            </c:numRef>
          </c:yVal>
          <c:smooth val="1"/>
          <c:extLst>
            <c:ext xmlns:c16="http://schemas.microsoft.com/office/drawing/2014/chart" uri="{C3380CC4-5D6E-409C-BE32-E72D297353CC}">
              <c16:uniqueId val="{00000000-9522-49EA-A3EC-548FEB688504}"/>
            </c:ext>
          </c:extLst>
        </c:ser>
        <c:ser>
          <c:idx val="1"/>
          <c:order val="1"/>
          <c:tx>
            <c:strRef>
              <c:f>Sheet1!$F$3</c:f>
              <c:strCache>
                <c:ptCount val="1"/>
                <c:pt idx="0">
                  <c:v>Actinidin + Body Enzymes</c:v>
                </c:pt>
              </c:strCache>
            </c:strRef>
          </c:tx>
          <c:spPr>
            <a:ln w="19050" cap="rnd">
              <a:solidFill>
                <a:srgbClr val="EC008C"/>
              </a:solidFill>
              <a:round/>
            </a:ln>
            <a:effectLst/>
          </c:spPr>
          <c:marker>
            <c:symbol val="circle"/>
            <c:size val="5"/>
            <c:spPr>
              <a:noFill/>
              <a:ln w="9525">
                <a:solidFill>
                  <a:srgbClr val="EC008C"/>
                </a:solidFill>
              </a:ln>
              <a:effectLst/>
            </c:spPr>
          </c:marker>
          <c:xVal>
            <c:numRef>
              <c:f>Sheet1!$C$12:$C$19</c:f>
              <c:numCache>
                <c:formatCode>General</c:formatCode>
                <c:ptCount val="8"/>
                <c:pt idx="0">
                  <c:v>2</c:v>
                </c:pt>
                <c:pt idx="1">
                  <c:v>5</c:v>
                </c:pt>
                <c:pt idx="2">
                  <c:v>10</c:v>
                </c:pt>
                <c:pt idx="3">
                  <c:v>30</c:v>
                </c:pt>
                <c:pt idx="4">
                  <c:v>60</c:v>
                </c:pt>
                <c:pt idx="5">
                  <c:v>70</c:v>
                </c:pt>
                <c:pt idx="6">
                  <c:v>120</c:v>
                </c:pt>
                <c:pt idx="7">
                  <c:v>180</c:v>
                </c:pt>
              </c:numCache>
            </c:numRef>
          </c:xVal>
          <c:yVal>
            <c:numRef>
              <c:f>Sheet1!$F$12:$F$19</c:f>
              <c:numCache>
                <c:formatCode>General</c:formatCode>
                <c:ptCount val="8"/>
                <c:pt idx="0">
                  <c:v>2.8</c:v>
                </c:pt>
                <c:pt idx="1">
                  <c:v>2.5</c:v>
                </c:pt>
                <c:pt idx="2">
                  <c:v>2.5</c:v>
                </c:pt>
                <c:pt idx="3">
                  <c:v>3.6</c:v>
                </c:pt>
                <c:pt idx="4">
                  <c:v>3.2</c:v>
                </c:pt>
                <c:pt idx="5">
                  <c:v>5</c:v>
                </c:pt>
                <c:pt idx="6">
                  <c:v>5</c:v>
                </c:pt>
                <c:pt idx="7">
                  <c:v>6</c:v>
                </c:pt>
              </c:numCache>
            </c:numRef>
          </c:yVal>
          <c:smooth val="1"/>
          <c:extLst>
            <c:ext xmlns:c16="http://schemas.microsoft.com/office/drawing/2014/chart" uri="{C3380CC4-5D6E-409C-BE32-E72D297353CC}">
              <c16:uniqueId val="{00000001-9522-49EA-A3EC-548FEB688504}"/>
            </c:ext>
          </c:extLst>
        </c:ser>
        <c:dLbls>
          <c:showLegendKey val="0"/>
          <c:showVal val="0"/>
          <c:showCatName val="0"/>
          <c:showSerName val="0"/>
          <c:showPercent val="0"/>
          <c:showBubbleSize val="0"/>
        </c:dLbls>
        <c:axId val="782980431"/>
        <c:axId val="782978031"/>
      </c:scatterChart>
      <c:valAx>
        <c:axId val="782980431"/>
        <c:scaling>
          <c:orientation val="minMax"/>
        </c:scaling>
        <c:delete val="0"/>
        <c:axPos val="b"/>
        <c:title>
          <c:tx>
            <c:rich>
              <a:bodyPr rot="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r>
                  <a:rPr lang="en-NZ"/>
                  <a:t>Time (min)</a:t>
                </a:r>
              </a:p>
            </c:rich>
          </c:tx>
          <c:overlay val="0"/>
          <c:spPr>
            <a:noFill/>
            <a:ln>
              <a:noFill/>
            </a:ln>
            <a:effectLst/>
          </c:spPr>
          <c:txPr>
            <a:bodyPr rot="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700" b="0" i="0" u="none" strike="noStrike" kern="1200" baseline="0">
                <a:solidFill>
                  <a:srgbClr val="A7A9AC"/>
                </a:solidFill>
                <a:latin typeface="Gotham-Book" panose="02000504050000020004" pitchFamily="2" charset="0"/>
                <a:ea typeface="+mn-ea"/>
                <a:cs typeface="+mn-cs"/>
              </a:defRPr>
            </a:pPr>
            <a:endParaRPr lang="en-US"/>
          </a:p>
        </c:txPr>
        <c:crossAx val="782978031"/>
        <c:crosses val="autoZero"/>
        <c:crossBetween val="midCat"/>
      </c:valAx>
      <c:valAx>
        <c:axId val="782978031"/>
        <c:scaling>
          <c:orientation val="minMax"/>
        </c:scaling>
        <c:delete val="0"/>
        <c:axPos val="l"/>
        <c:title>
          <c:tx>
            <c:rich>
              <a:bodyPr rot="-540000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r>
                  <a:rPr lang="en-NZ"/>
                  <a:t>Free Amino N (%) </a:t>
                </a:r>
              </a:p>
            </c:rich>
          </c:tx>
          <c:overlay val="0"/>
          <c:spPr>
            <a:noFill/>
            <a:ln>
              <a:noFill/>
            </a:ln>
            <a:effectLst/>
          </c:spPr>
          <c:txPr>
            <a:bodyPr rot="-540000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700" b="0" i="0" u="none" strike="noStrike" kern="1200" baseline="0">
                <a:solidFill>
                  <a:srgbClr val="A7A9AC"/>
                </a:solidFill>
                <a:latin typeface="Gotham-Book" panose="02000504050000020004" pitchFamily="2" charset="0"/>
                <a:ea typeface="+mn-ea"/>
                <a:cs typeface="+mn-cs"/>
              </a:defRPr>
            </a:pPr>
            <a:endParaRPr lang="en-US"/>
          </a:p>
        </c:txPr>
        <c:crossAx val="782980431"/>
        <c:crosses val="autoZero"/>
        <c:crossBetween val="midCat"/>
      </c:valAx>
      <c:spPr>
        <a:noFill/>
        <a:ln>
          <a:solidFill>
            <a:schemeClr val="tx1"/>
          </a:solid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rgbClr val="A7A9AC"/>
              </a:solidFill>
              <a:latin typeface="Gotham-Book" panose="02000504050000020004" pitchFamily="2" charset="0"/>
              <a:ea typeface="+mn-ea"/>
              <a:cs typeface="+mn-cs"/>
            </a:defRPr>
          </a:pPr>
          <a:endParaRPr lang="en-US"/>
        </a:p>
      </c:txPr>
    </c:legend>
    <c:plotVisOnly val="1"/>
    <c:dispBlanksAs val="gap"/>
    <c:showDLblsOverMax val="0"/>
  </c:chart>
  <c:spPr>
    <a:noFill/>
    <a:ln w="9525" cap="flat" cmpd="sng" algn="ctr">
      <a:noFill/>
      <a:round/>
    </a:ln>
    <a:effectLst/>
  </c:spPr>
  <c:txPr>
    <a:bodyPr/>
    <a:lstStyle/>
    <a:p>
      <a:pPr>
        <a:defRPr>
          <a:solidFill>
            <a:srgbClr val="A7A9AC"/>
          </a:solidFill>
          <a:latin typeface="Gotham-Book" panose="02000504050000020004" pitchFamily="2" charset="0"/>
        </a:defRPr>
      </a:pPr>
      <a:endParaRPr lang="en-US"/>
    </a:p>
  </c:txPr>
  <c:externalData r:id="rId4">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spc="0" baseline="0">
                <a:solidFill>
                  <a:srgbClr val="A7A9AC"/>
                </a:solidFill>
                <a:latin typeface="Gotham-Book" panose="02000504050000020004" pitchFamily="2" charset="0"/>
                <a:ea typeface="+mn-ea"/>
                <a:cs typeface="+mn-cs"/>
              </a:defRPr>
            </a:pPr>
            <a:r>
              <a:rPr lang="en-NZ" sz="1800">
                <a:solidFill>
                  <a:schemeClr val="bg1"/>
                </a:solidFill>
                <a:latin typeface="Built Titling Sb" panose="020B0706030202080204" pitchFamily="34" charset="0"/>
              </a:rPr>
              <a:t>Almonds</a:t>
            </a:r>
          </a:p>
        </c:rich>
      </c:tx>
      <c:layout>
        <c:manualLayout>
          <c:xMode val="edge"/>
          <c:yMode val="edge"/>
          <c:x val="0.1321969696969697"/>
          <c:y val="4.4097222222222225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rgbClr val="A7A9AC"/>
              </a:solidFill>
              <a:latin typeface="Gotham-Book" panose="02000504050000020004" pitchFamily="2" charset="0"/>
              <a:ea typeface="+mn-ea"/>
              <a:cs typeface="+mn-cs"/>
            </a:defRPr>
          </a:pPr>
          <a:endParaRPr lang="en-US"/>
        </a:p>
      </c:txPr>
    </c:title>
    <c:autoTitleDeleted val="0"/>
    <c:plotArea>
      <c:layout/>
      <c:scatterChart>
        <c:scatterStyle val="smoothMarker"/>
        <c:varyColors val="0"/>
        <c:ser>
          <c:idx val="0"/>
          <c:order val="0"/>
          <c:tx>
            <c:strRef>
              <c:f>Sheet1!$E$3</c:f>
              <c:strCache>
                <c:ptCount val="1"/>
                <c:pt idx="0">
                  <c:v>Body Enzymes</c:v>
                </c:pt>
              </c:strCache>
            </c:strRef>
          </c:tx>
          <c:spPr>
            <a:ln w="19050" cap="rnd">
              <a:solidFill>
                <a:srgbClr val="E8E8E8"/>
              </a:solidFill>
              <a:round/>
            </a:ln>
            <a:effectLst/>
          </c:spPr>
          <c:marker>
            <c:symbol val="circle"/>
            <c:size val="5"/>
            <c:spPr>
              <a:noFill/>
              <a:ln w="9525">
                <a:solidFill>
                  <a:srgbClr val="E8E8E8"/>
                </a:solidFill>
              </a:ln>
              <a:effectLst/>
            </c:spPr>
          </c:marker>
          <c:xVal>
            <c:numRef>
              <c:f>Sheet1!$C$20:$C$27</c:f>
              <c:numCache>
                <c:formatCode>General</c:formatCode>
                <c:ptCount val="8"/>
                <c:pt idx="0">
                  <c:v>2</c:v>
                </c:pt>
                <c:pt idx="1">
                  <c:v>5</c:v>
                </c:pt>
                <c:pt idx="2">
                  <c:v>10</c:v>
                </c:pt>
                <c:pt idx="3">
                  <c:v>30</c:v>
                </c:pt>
                <c:pt idx="4">
                  <c:v>60</c:v>
                </c:pt>
                <c:pt idx="5">
                  <c:v>70</c:v>
                </c:pt>
                <c:pt idx="6">
                  <c:v>120</c:v>
                </c:pt>
                <c:pt idx="7">
                  <c:v>180</c:v>
                </c:pt>
              </c:numCache>
            </c:numRef>
          </c:xVal>
          <c:yVal>
            <c:numRef>
              <c:f>Sheet1!$E$20:$E$27</c:f>
              <c:numCache>
                <c:formatCode>General</c:formatCode>
                <c:ptCount val="8"/>
                <c:pt idx="0">
                  <c:v>1.6</c:v>
                </c:pt>
                <c:pt idx="1">
                  <c:v>1.8</c:v>
                </c:pt>
                <c:pt idx="2">
                  <c:v>2</c:v>
                </c:pt>
                <c:pt idx="3">
                  <c:v>2.4</c:v>
                </c:pt>
                <c:pt idx="4">
                  <c:v>2.6</c:v>
                </c:pt>
                <c:pt idx="5">
                  <c:v>3.8</c:v>
                </c:pt>
                <c:pt idx="6">
                  <c:v>5.8</c:v>
                </c:pt>
                <c:pt idx="7">
                  <c:v>6.4</c:v>
                </c:pt>
              </c:numCache>
            </c:numRef>
          </c:yVal>
          <c:smooth val="1"/>
          <c:extLst>
            <c:ext xmlns:c16="http://schemas.microsoft.com/office/drawing/2014/chart" uri="{C3380CC4-5D6E-409C-BE32-E72D297353CC}">
              <c16:uniqueId val="{00000000-C942-473D-B23F-222DC5967D28}"/>
            </c:ext>
          </c:extLst>
        </c:ser>
        <c:ser>
          <c:idx val="1"/>
          <c:order val="1"/>
          <c:tx>
            <c:strRef>
              <c:f>Sheet1!$F$3</c:f>
              <c:strCache>
                <c:ptCount val="1"/>
                <c:pt idx="0">
                  <c:v>Actinidin + Body Enzymes</c:v>
                </c:pt>
              </c:strCache>
            </c:strRef>
          </c:tx>
          <c:spPr>
            <a:ln w="19050" cap="rnd">
              <a:solidFill>
                <a:srgbClr val="EC008C"/>
              </a:solidFill>
              <a:round/>
            </a:ln>
            <a:effectLst/>
          </c:spPr>
          <c:marker>
            <c:symbol val="circle"/>
            <c:size val="5"/>
            <c:spPr>
              <a:noFill/>
              <a:ln w="9525">
                <a:solidFill>
                  <a:srgbClr val="EC008C"/>
                </a:solidFill>
              </a:ln>
              <a:effectLst/>
            </c:spPr>
          </c:marker>
          <c:xVal>
            <c:numRef>
              <c:f>Sheet1!$C$20:$C$27</c:f>
              <c:numCache>
                <c:formatCode>General</c:formatCode>
                <c:ptCount val="8"/>
                <c:pt idx="0">
                  <c:v>2</c:v>
                </c:pt>
                <c:pt idx="1">
                  <c:v>5</c:v>
                </c:pt>
                <c:pt idx="2">
                  <c:v>10</c:v>
                </c:pt>
                <c:pt idx="3">
                  <c:v>30</c:v>
                </c:pt>
                <c:pt idx="4">
                  <c:v>60</c:v>
                </c:pt>
                <c:pt idx="5">
                  <c:v>70</c:v>
                </c:pt>
                <c:pt idx="6">
                  <c:v>120</c:v>
                </c:pt>
                <c:pt idx="7">
                  <c:v>180</c:v>
                </c:pt>
              </c:numCache>
            </c:numRef>
          </c:xVal>
          <c:yVal>
            <c:numRef>
              <c:f>Sheet1!$F$20:$F$27</c:f>
              <c:numCache>
                <c:formatCode>General</c:formatCode>
                <c:ptCount val="8"/>
                <c:pt idx="0">
                  <c:v>6.4</c:v>
                </c:pt>
                <c:pt idx="1">
                  <c:v>6</c:v>
                </c:pt>
                <c:pt idx="2">
                  <c:v>5.8</c:v>
                </c:pt>
                <c:pt idx="3">
                  <c:v>5.2</c:v>
                </c:pt>
                <c:pt idx="4">
                  <c:v>5.2</c:v>
                </c:pt>
                <c:pt idx="5">
                  <c:v>8</c:v>
                </c:pt>
                <c:pt idx="6">
                  <c:v>9.1999999999999993</c:v>
                </c:pt>
                <c:pt idx="7">
                  <c:v>10.8</c:v>
                </c:pt>
              </c:numCache>
            </c:numRef>
          </c:yVal>
          <c:smooth val="1"/>
          <c:extLst>
            <c:ext xmlns:c16="http://schemas.microsoft.com/office/drawing/2014/chart" uri="{C3380CC4-5D6E-409C-BE32-E72D297353CC}">
              <c16:uniqueId val="{00000001-C942-473D-B23F-222DC5967D28}"/>
            </c:ext>
          </c:extLst>
        </c:ser>
        <c:dLbls>
          <c:showLegendKey val="0"/>
          <c:showVal val="0"/>
          <c:showCatName val="0"/>
          <c:showSerName val="0"/>
          <c:showPercent val="0"/>
          <c:showBubbleSize val="0"/>
        </c:dLbls>
        <c:axId val="782980431"/>
        <c:axId val="782978031"/>
      </c:scatterChart>
      <c:valAx>
        <c:axId val="782980431"/>
        <c:scaling>
          <c:orientation val="minMax"/>
        </c:scaling>
        <c:delete val="0"/>
        <c:axPos val="b"/>
        <c:title>
          <c:tx>
            <c:rich>
              <a:bodyPr rot="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r>
                  <a:rPr lang="en-NZ"/>
                  <a:t>Time (min)</a:t>
                </a:r>
              </a:p>
            </c:rich>
          </c:tx>
          <c:overlay val="0"/>
          <c:spPr>
            <a:noFill/>
            <a:ln>
              <a:noFill/>
            </a:ln>
            <a:effectLst/>
          </c:spPr>
          <c:txPr>
            <a:bodyPr rot="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700" b="0" i="0" u="none" strike="noStrike" kern="1200" baseline="0">
                <a:solidFill>
                  <a:srgbClr val="A7A9AC"/>
                </a:solidFill>
                <a:latin typeface="Gotham-Book" panose="02000504050000020004" pitchFamily="2" charset="0"/>
                <a:ea typeface="+mn-ea"/>
                <a:cs typeface="+mn-cs"/>
              </a:defRPr>
            </a:pPr>
            <a:endParaRPr lang="en-US"/>
          </a:p>
        </c:txPr>
        <c:crossAx val="782978031"/>
        <c:crosses val="autoZero"/>
        <c:crossBetween val="midCat"/>
      </c:valAx>
      <c:valAx>
        <c:axId val="782978031"/>
        <c:scaling>
          <c:orientation val="minMax"/>
        </c:scaling>
        <c:delete val="0"/>
        <c:axPos val="l"/>
        <c:title>
          <c:tx>
            <c:rich>
              <a:bodyPr rot="-540000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r>
                  <a:rPr lang="en-NZ"/>
                  <a:t>Free Amino N (%) </a:t>
                </a:r>
              </a:p>
            </c:rich>
          </c:tx>
          <c:overlay val="0"/>
          <c:spPr>
            <a:noFill/>
            <a:ln>
              <a:noFill/>
            </a:ln>
            <a:effectLst/>
          </c:spPr>
          <c:txPr>
            <a:bodyPr rot="-5400000" spcFirstLastPara="1" vertOverflow="ellipsis" vert="horz" wrap="square" anchor="ctr" anchorCtr="1"/>
            <a:lstStyle/>
            <a:p>
              <a:pPr>
                <a:defRPr sz="1000" b="0" i="0" u="none" strike="noStrike" kern="1200" baseline="0">
                  <a:solidFill>
                    <a:srgbClr val="A7A9AC"/>
                  </a:solidFill>
                  <a:latin typeface="Gotham-Book" panose="02000504050000020004" pitchFamily="2" charset="0"/>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25000"/>
                <a:lumOff val="75000"/>
              </a:schemeClr>
            </a:solidFill>
            <a:round/>
          </a:ln>
          <a:effectLst/>
        </c:spPr>
        <c:txPr>
          <a:bodyPr rot="-60000000" spcFirstLastPara="1" vertOverflow="ellipsis" vert="horz" wrap="square" anchor="ctr" anchorCtr="1"/>
          <a:lstStyle/>
          <a:p>
            <a:pPr>
              <a:defRPr sz="700" b="0" i="0" u="none" strike="noStrike" kern="1200" baseline="0">
                <a:solidFill>
                  <a:srgbClr val="A7A9AC"/>
                </a:solidFill>
                <a:latin typeface="Gotham-Book" panose="02000504050000020004" pitchFamily="2" charset="0"/>
                <a:ea typeface="+mn-ea"/>
                <a:cs typeface="+mn-cs"/>
              </a:defRPr>
            </a:pPr>
            <a:endParaRPr lang="en-US"/>
          </a:p>
        </c:txPr>
        <c:crossAx val="782980431"/>
        <c:crosses val="autoZero"/>
        <c:crossBetween val="midCat"/>
      </c:valAx>
      <c:spPr>
        <a:noFill/>
        <a:ln>
          <a:solidFill>
            <a:schemeClr val="tx1"/>
          </a:solid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rgbClr val="A7A9AC"/>
              </a:solidFill>
              <a:latin typeface="Gotham-Book" panose="02000504050000020004" pitchFamily="2" charset="0"/>
              <a:ea typeface="+mn-ea"/>
              <a:cs typeface="+mn-cs"/>
            </a:defRPr>
          </a:pPr>
          <a:endParaRPr lang="en-US"/>
        </a:p>
      </c:txPr>
    </c:legend>
    <c:plotVisOnly val="1"/>
    <c:dispBlanksAs val="gap"/>
    <c:showDLblsOverMax val="0"/>
  </c:chart>
  <c:spPr>
    <a:noFill/>
    <a:ln w="9525" cap="flat" cmpd="sng" algn="ctr">
      <a:noFill/>
      <a:round/>
    </a:ln>
    <a:effectLst/>
  </c:spPr>
  <c:txPr>
    <a:bodyPr/>
    <a:lstStyle/>
    <a:p>
      <a:pPr>
        <a:defRPr>
          <a:solidFill>
            <a:srgbClr val="A7A9AC"/>
          </a:solidFill>
          <a:latin typeface="Gotham-Book" panose="02000504050000020004" pitchFamily="2" charset="0"/>
        </a:defRPr>
      </a:pPr>
      <a:endParaRPr lang="en-US"/>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40">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19050"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spPr>
      <a:ln w="9525" cap="flat" cmpd="sng" algn="ctr">
        <a:solidFill>
          <a:schemeClr val="tx1">
            <a:lumMod val="25000"/>
            <a:lumOff val="75000"/>
          </a:schemeClr>
        </a:solidFill>
        <a:round/>
      </a:ln>
    </cs:spPr>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8215"/>
          </a:xfrm>
          <a:prstGeom prst="rect">
            <a:avLst/>
          </a:prstGeom>
        </p:spPr>
        <p:txBody>
          <a:bodyPr vert="horz" lIns="91440" tIns="45720" rIns="91440" bIns="45720" rtlCol="0"/>
          <a:lstStyle>
            <a:lvl1pPr algn="l">
              <a:defRPr sz="1200"/>
            </a:lvl1pPr>
          </a:lstStyle>
          <a:p>
            <a:endParaRPr lang="en-NZ"/>
          </a:p>
        </p:txBody>
      </p:sp>
      <p:sp>
        <p:nvSpPr>
          <p:cNvPr id="3" name="Date Placeholder 2"/>
          <p:cNvSpPr>
            <a:spLocks noGrp="1"/>
          </p:cNvSpPr>
          <p:nvPr>
            <p:ph type="dt" idx="1"/>
          </p:nvPr>
        </p:nvSpPr>
        <p:spPr>
          <a:xfrm>
            <a:off x="3851342" y="0"/>
            <a:ext cx="2946347" cy="498215"/>
          </a:xfrm>
          <a:prstGeom prst="rect">
            <a:avLst/>
          </a:prstGeom>
        </p:spPr>
        <p:txBody>
          <a:bodyPr vert="horz" lIns="91440" tIns="45720" rIns="91440" bIns="45720" rtlCol="0"/>
          <a:lstStyle>
            <a:lvl1pPr algn="r">
              <a:defRPr sz="1200"/>
            </a:lvl1pPr>
          </a:lstStyle>
          <a:p>
            <a:fld id="{17D9E884-B9F5-4F35-9B0C-631ECD731E46}" type="datetimeFigureOut">
              <a:rPr lang="en-NZ" smtClean="0"/>
              <a:t>7/07/2026</a:t>
            </a:fld>
            <a:endParaRPr lang="en-NZ"/>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40" tIns="45720" rIns="91440" bIns="45720" rtlCol="0" anchor="ctr"/>
          <a:lstStyle/>
          <a:p>
            <a:endParaRPr lang="en-NZ"/>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6" name="Footer Placeholder 5"/>
          <p:cNvSpPr>
            <a:spLocks noGrp="1"/>
          </p:cNvSpPr>
          <p:nvPr>
            <p:ph type="ftr" sz="quarter" idx="4"/>
          </p:nvPr>
        </p:nvSpPr>
        <p:spPr>
          <a:xfrm>
            <a:off x="0" y="9431600"/>
            <a:ext cx="2946347" cy="498214"/>
          </a:xfrm>
          <a:prstGeom prst="rect">
            <a:avLst/>
          </a:prstGeom>
        </p:spPr>
        <p:txBody>
          <a:bodyPr vert="horz" lIns="91440" tIns="45720" rIns="91440" bIns="45720" rtlCol="0" anchor="b"/>
          <a:lstStyle>
            <a:lvl1pPr algn="l">
              <a:defRPr sz="1200"/>
            </a:lvl1pPr>
          </a:lstStyle>
          <a:p>
            <a:endParaRPr lang="en-NZ"/>
          </a:p>
        </p:txBody>
      </p:sp>
      <p:sp>
        <p:nvSpPr>
          <p:cNvPr id="7" name="Slide Number Placeholder 6"/>
          <p:cNvSpPr>
            <a:spLocks noGrp="1"/>
          </p:cNvSpPr>
          <p:nvPr>
            <p:ph type="sldNum" sz="quarter" idx="5"/>
          </p:nvPr>
        </p:nvSpPr>
        <p:spPr>
          <a:xfrm>
            <a:off x="3851342" y="9431600"/>
            <a:ext cx="2946347" cy="498214"/>
          </a:xfrm>
          <a:prstGeom prst="rect">
            <a:avLst/>
          </a:prstGeom>
        </p:spPr>
        <p:txBody>
          <a:bodyPr vert="horz" lIns="91440" tIns="45720" rIns="91440" bIns="45720" rtlCol="0" anchor="b"/>
          <a:lstStyle>
            <a:lvl1pPr algn="r">
              <a:defRPr sz="1200"/>
            </a:lvl1pPr>
          </a:lstStyle>
          <a:p>
            <a:fld id="{8F6316A7-C07F-4C39-BA7F-9ABE9FC259DB}" type="slidenum">
              <a:rPr lang="en-NZ" smtClean="0"/>
              <a:t>‹#›</a:t>
            </a:fld>
            <a:endParaRPr lang="en-NZ"/>
          </a:p>
        </p:txBody>
      </p:sp>
    </p:spTree>
    <p:extLst>
      <p:ext uri="{BB962C8B-B14F-4D97-AF65-F5344CB8AC3E}">
        <p14:creationId xmlns:p14="http://schemas.microsoft.com/office/powerpoint/2010/main" val="30737739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jn.nutrition.org/article/S0022-3166(22)08633-3/fulltext" TargetMode="External"/><Relationship Id="rId2" Type="http://schemas.openxmlformats.org/officeDocument/2006/relationships/slide" Target="../slides/slide6.xml"/><Relationship Id="rId1" Type="http://schemas.openxmlformats.org/officeDocument/2006/relationships/notesMaster" Target="../notesMasters/notesMaster1.xml"/><Relationship Id="rId4" Type="http://schemas.openxmlformats.org/officeDocument/2006/relationships/hyperlink" Target="https://onlinelibrary.wiley.com/doi/full/10.1002/fsn3.1809" TargetMode="Externa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3" Type="http://schemas.openxmlformats.org/officeDocument/2006/relationships/hyperlink" Target="https://www.sciencedirect.com/science/article/pii/S0022316622088496" TargetMode="External"/><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523402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E7B39D-D6B4-1F9E-F9C7-3194744912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57637F-20F8-1B5A-1708-2FCD6C7F0E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14BF8B-F255-5ACA-C734-B2A84B56C2F8}"/>
              </a:ext>
            </a:extLst>
          </p:cNvPr>
          <p:cNvSpPr>
            <a:spLocks noGrp="1"/>
          </p:cNvSpPr>
          <p:nvPr>
            <p:ph type="body" idx="1"/>
          </p:nvPr>
        </p:nvSpPr>
        <p:spPr/>
        <p:txBody>
          <a:bodyPr/>
          <a:lstStyle/>
          <a:p>
            <a:pPr marL="285750" indent="-285750">
              <a:buFont typeface="Arial" panose="020B0604020202020204" pitchFamily="34" charset="0"/>
              <a:buChar char="•"/>
            </a:pPr>
            <a:r>
              <a:rPr lang="en-US" sz="1200">
                <a:solidFill>
                  <a:schemeClr val="bg1"/>
                </a:solidFill>
                <a:latin typeface="Gotham Black" panose="02000604040000020004" pitchFamily="50" charset="0"/>
              </a:rPr>
              <a:t>The protein market is booming</a:t>
            </a:r>
          </a:p>
          <a:p>
            <a:pPr marL="285750" indent="-285750">
              <a:buFont typeface="Arial" panose="020B0604020202020204" pitchFamily="34" charset="0"/>
              <a:buChar char="•"/>
            </a:pPr>
            <a:r>
              <a:rPr lang="en-US" sz="1200">
                <a:solidFill>
                  <a:schemeClr val="bg1"/>
                </a:solidFill>
                <a:latin typeface="Gotham Black" panose="02000604040000020004" pitchFamily="50" charset="0"/>
              </a:rPr>
              <a:t>The global protein ingredients market is worth over USD 60 billion and is projected to exceed USD 100 billion within the next decade.</a:t>
            </a:r>
          </a:p>
          <a:p>
            <a:pPr marL="285750" indent="-285750">
              <a:buFont typeface="Arial" panose="020B0604020202020204" pitchFamily="34" charset="0"/>
              <a:buChar char="•"/>
            </a:pPr>
            <a:r>
              <a:rPr lang="en-US" sz="1200">
                <a:solidFill>
                  <a:schemeClr val="bg1"/>
                </a:solidFill>
                <a:latin typeface="Gotham Black" panose="02000604040000020004" pitchFamily="50" charset="0"/>
              </a:rPr>
              <a:t>Protein has moved beyond sports powders into mainstream functional foods, beverages, snacks and supplements</a:t>
            </a:r>
          </a:p>
          <a:p>
            <a:pPr marL="285750" indent="-285750">
              <a:buFont typeface="Arial" panose="020B0604020202020204" pitchFamily="34" charset="0"/>
              <a:buChar char="•"/>
            </a:pPr>
            <a:r>
              <a:rPr lang="en-US" sz="1200">
                <a:solidFill>
                  <a:schemeClr val="bg1"/>
                </a:solidFill>
                <a:latin typeface="Gotham Black" panose="02000604040000020004" pitchFamily="50" charset="0"/>
              </a:rPr>
              <a:t>Plant protein is one of the fastest-growing segments</a:t>
            </a:r>
          </a:p>
          <a:p>
            <a:pPr marL="285750" indent="-285750">
              <a:buFont typeface="Arial" panose="020B0604020202020204" pitchFamily="34" charset="0"/>
              <a:buChar char="•"/>
            </a:pPr>
            <a:endParaRPr lang="en-US" sz="1200">
              <a:solidFill>
                <a:schemeClr val="bg1"/>
              </a:solidFill>
              <a:latin typeface="Gotham Black" panose="02000604040000020004" pitchFamily="50" charset="0"/>
            </a:endParaRPr>
          </a:p>
          <a:p>
            <a:pPr marL="0" indent="0">
              <a:buFont typeface="Arial" panose="020B0604020202020204" pitchFamily="34" charset="0"/>
              <a:buNone/>
            </a:pPr>
            <a:r>
              <a:rPr lang="en-NZ" sz="1200">
                <a:solidFill>
                  <a:schemeClr val="bg1"/>
                </a:solidFill>
                <a:latin typeface="Gotham Black" panose="02000604040000020004" pitchFamily="50" charset="0"/>
              </a:rPr>
              <a:t>https://www.fortunebusinessinsights.com/protein-ingredients-market-115863?</a:t>
            </a:r>
          </a:p>
          <a:p>
            <a:pPr marL="0" indent="0">
              <a:buFont typeface="Arial" panose="020B0604020202020204" pitchFamily="34" charset="0"/>
              <a:buNone/>
            </a:pPr>
            <a:r>
              <a:rPr lang="en-NZ" sz="1200">
                <a:solidFill>
                  <a:schemeClr val="bg1"/>
                </a:solidFill>
                <a:latin typeface="Gotham Black" panose="02000604040000020004" pitchFamily="50" charset="0"/>
              </a:rPr>
              <a:t>https://www.zionmarketresearch.com/report/protein-ingredients-market?</a:t>
            </a:r>
            <a:endParaRPr lang="en-NZ"/>
          </a:p>
        </p:txBody>
      </p:sp>
      <p:sp>
        <p:nvSpPr>
          <p:cNvPr id="4" name="Slide Number Placeholder 3">
            <a:extLst>
              <a:ext uri="{FF2B5EF4-FFF2-40B4-BE49-F238E27FC236}">
                <a16:creationId xmlns:a16="http://schemas.microsoft.com/office/drawing/2014/main" id="{C1A338D3-1A50-22BA-487B-14EE93F177B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7636834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00371E-B160-EE0D-2240-C1BB659B3E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2E1801-9D92-035C-2606-F7DDA1DBBD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FD30927-3109-4A2F-2932-C1DB652ECA65}"/>
              </a:ext>
            </a:extLst>
          </p:cNvPr>
          <p:cNvSpPr>
            <a:spLocks noGrp="1"/>
          </p:cNvSpPr>
          <p:nvPr>
            <p:ph type="body" idx="1"/>
          </p:nvPr>
        </p:nvSpPr>
        <p:spPr/>
        <p:txBody>
          <a:bodyPr/>
          <a:lstStyle/>
          <a:p>
            <a:pPr algn="l"/>
            <a:r>
              <a:rPr lang="en-US" b="0" i="0">
                <a:solidFill>
                  <a:srgbClr val="FAF9F5"/>
                </a:solidFill>
                <a:effectLst/>
                <a:latin typeface="Anthropic Sans"/>
              </a:rPr>
              <a:t>Unique manufacturing process- Target </a:t>
            </a:r>
            <a:r>
              <a:rPr lang="en-US" b="0" i="0" err="1">
                <a:solidFill>
                  <a:srgbClr val="FAF9F5"/>
                </a:solidFill>
                <a:effectLst/>
                <a:latin typeface="Anthropic Sans"/>
              </a:rPr>
              <a:t>BioLock</a:t>
            </a:r>
            <a:r>
              <a:rPr lang="en-US" b="0" i="0">
                <a:solidFill>
                  <a:srgbClr val="FAF9F5"/>
                </a:solidFill>
                <a:effectLst/>
                <a:latin typeface="Anthropic Sans"/>
              </a:rPr>
              <a:t>. Not just freeze dried kiwifruit. Unique, maybe include SEM images</a:t>
            </a:r>
          </a:p>
          <a:p>
            <a:pPr algn="l"/>
            <a:endParaRPr lang="en-US" b="0" i="0">
              <a:solidFill>
                <a:srgbClr val="FAF9F5"/>
              </a:solidFill>
              <a:effectLst/>
              <a:latin typeface="Anthropic Sans"/>
            </a:endParaRPr>
          </a:p>
          <a:p>
            <a:pPr algn="l"/>
            <a:r>
              <a:rPr lang="en-US" b="0" i="0">
                <a:solidFill>
                  <a:srgbClr val="FAF9F5"/>
                </a:solidFill>
                <a:effectLst/>
                <a:latin typeface="Anthropic Sans"/>
              </a:rPr>
              <a:t>ACTINIZYME is freeze-dried whole green kiwifruit powder, </a:t>
            </a:r>
            <a:r>
              <a:rPr lang="en-US" b="0" i="0" err="1">
                <a:solidFill>
                  <a:srgbClr val="FAF9F5"/>
                </a:solidFill>
                <a:effectLst/>
                <a:latin typeface="Anthropic Sans"/>
              </a:rPr>
              <a:t>standardised</a:t>
            </a:r>
            <a:r>
              <a:rPr lang="en-US" b="0" i="0">
                <a:solidFill>
                  <a:srgbClr val="FAF9F5"/>
                </a:solidFill>
                <a:effectLst/>
                <a:latin typeface="Anthropic Sans"/>
              </a:rPr>
              <a:t> to a minimum of 100,000 U/g actinidin activity.</a:t>
            </a:r>
          </a:p>
          <a:p>
            <a:pPr algn="l"/>
            <a:endParaRPr lang="en-US" b="0" i="0">
              <a:solidFill>
                <a:srgbClr val="FAF9F5"/>
              </a:solidFill>
              <a:effectLst/>
              <a:latin typeface="Anthropic Sans"/>
            </a:endParaRPr>
          </a:p>
          <a:p>
            <a:pPr algn="l"/>
            <a:endParaRPr lang="en-US" b="0" i="0">
              <a:solidFill>
                <a:srgbClr val="FAF9F5"/>
              </a:solidFill>
              <a:effectLst/>
              <a:latin typeface="Anthropic Sans"/>
            </a:endParaRPr>
          </a:p>
          <a:p>
            <a:pPr algn="l"/>
            <a:r>
              <a:rPr lang="en-US" b="0" i="1">
                <a:solidFill>
                  <a:srgbClr val="FAF9F5"/>
                </a:solidFill>
                <a:effectLst/>
                <a:latin typeface="Anthropic Sans"/>
              </a:rPr>
              <a:t>Not sure if you want this but:</a:t>
            </a:r>
          </a:p>
          <a:p>
            <a:pPr algn="l"/>
            <a:r>
              <a:rPr lang="en-US" b="0" i="0">
                <a:solidFill>
                  <a:srgbClr val="FAF9F5"/>
                </a:solidFill>
                <a:effectLst/>
                <a:latin typeface="Anthropic Sans"/>
              </a:rPr>
              <a:t>If actinidin is go great.. Why has it taken so long for someone to do this?</a:t>
            </a:r>
          </a:p>
          <a:p>
            <a:pPr algn="l"/>
            <a:endParaRPr lang="en-US" b="0" i="0">
              <a:solidFill>
                <a:srgbClr val="FAF9F5"/>
              </a:solidFill>
              <a:effectLst/>
              <a:latin typeface="Anthropic Sans"/>
            </a:endParaRPr>
          </a:p>
          <a:p>
            <a:pPr algn="l"/>
            <a:r>
              <a:rPr lang="en-US" b="0" i="0">
                <a:solidFill>
                  <a:srgbClr val="FAF9F5"/>
                </a:solidFill>
                <a:effectLst/>
                <a:latin typeface="Anthropic Sans"/>
              </a:rPr>
              <a:t>Actinidin is not a tropical commodity enzyme. Papain comes from papaya. Bromelain comes from pineapple. Both grow at scale across tropical Asia with established extraction industries. </a:t>
            </a:r>
          </a:p>
          <a:p>
            <a:pPr algn="l"/>
            <a:r>
              <a:rPr lang="en-US" b="0" i="0">
                <a:solidFill>
                  <a:srgbClr val="FAF9F5"/>
                </a:solidFill>
                <a:effectLst/>
                <a:latin typeface="Anthropic Sans"/>
              </a:rPr>
              <a:t>Kiwifruit grows in New Zealand. Building the supply chain, the freeze-drying capability, and the </a:t>
            </a:r>
            <a:r>
              <a:rPr lang="en-US" b="0" i="0" err="1">
                <a:solidFill>
                  <a:srgbClr val="FAF9F5"/>
                </a:solidFill>
                <a:effectLst/>
                <a:latin typeface="Anthropic Sans"/>
              </a:rPr>
              <a:t>standardisation</a:t>
            </a:r>
            <a:r>
              <a:rPr lang="en-US" b="0" i="0">
                <a:solidFill>
                  <a:srgbClr val="FAF9F5"/>
                </a:solidFill>
                <a:effectLst/>
                <a:latin typeface="Anthropic Sans"/>
              </a:rPr>
              <a:t> methodology from scratch took fifteen years. That is why only </a:t>
            </a:r>
            <a:r>
              <a:rPr lang="en-US" b="0" i="0" err="1">
                <a:solidFill>
                  <a:srgbClr val="FAF9F5"/>
                </a:solidFill>
                <a:effectLst/>
                <a:latin typeface="Anthropic Sans"/>
              </a:rPr>
              <a:t>Anagenix</a:t>
            </a:r>
            <a:r>
              <a:rPr lang="en-US" b="0" i="0">
                <a:solidFill>
                  <a:srgbClr val="FAF9F5"/>
                </a:solidFill>
                <a:effectLst/>
                <a:latin typeface="Anthropic Sans"/>
              </a:rPr>
              <a:t> makes this.</a:t>
            </a:r>
          </a:p>
          <a:p>
            <a:pPr algn="l"/>
            <a:r>
              <a:rPr lang="en-US" b="1" i="0">
                <a:solidFill>
                  <a:srgbClr val="FAF9F5"/>
                </a:solidFill>
                <a:effectLst/>
                <a:latin typeface="Anthropic Sans"/>
              </a:rPr>
              <a:t>Nature built this. We concentrated it.</a:t>
            </a:r>
          </a:p>
          <a:p>
            <a:endParaRPr lang="en-NZ"/>
          </a:p>
        </p:txBody>
      </p:sp>
      <p:sp>
        <p:nvSpPr>
          <p:cNvPr id="4" name="Slide Number Placeholder 3">
            <a:extLst>
              <a:ext uri="{FF2B5EF4-FFF2-40B4-BE49-F238E27FC236}">
                <a16:creationId xmlns:a16="http://schemas.microsoft.com/office/drawing/2014/main" id="{11CE72DA-91F1-AD88-E7F7-439A2361A83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4143293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C847B-F585-9EA8-43D7-E0D1AD0171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81EB9E-3E1B-333D-0014-C0C8013E65B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37C5C6-BD87-1D76-BED9-3D60AF1180F4}"/>
              </a:ext>
            </a:extLst>
          </p:cNvPr>
          <p:cNvSpPr>
            <a:spLocks noGrp="1"/>
          </p:cNvSpPr>
          <p:nvPr>
            <p:ph type="body" idx="1"/>
          </p:nvPr>
        </p:nvSpPr>
        <p:spPr/>
        <p:txBody>
          <a:bodyPr/>
          <a:lstStyle/>
          <a:p>
            <a:pPr algn="l"/>
            <a:r>
              <a:rPr lang="en-US" b="0" i="0">
                <a:solidFill>
                  <a:srgbClr val="FAF9F5"/>
                </a:solidFill>
                <a:effectLst/>
                <a:latin typeface="Anthropic Sans"/>
              </a:rPr>
              <a:t>Unique manufacturing process- Target </a:t>
            </a:r>
            <a:r>
              <a:rPr lang="en-US" b="0" i="0" err="1">
                <a:solidFill>
                  <a:srgbClr val="FAF9F5"/>
                </a:solidFill>
                <a:effectLst/>
                <a:latin typeface="Anthropic Sans"/>
              </a:rPr>
              <a:t>BioLock</a:t>
            </a:r>
            <a:r>
              <a:rPr lang="en-US" b="0" i="0">
                <a:solidFill>
                  <a:srgbClr val="FAF9F5"/>
                </a:solidFill>
                <a:effectLst/>
                <a:latin typeface="Anthropic Sans"/>
              </a:rPr>
              <a:t>. Not just freeze dried kiwifruit. Unique, maybe include SEM images</a:t>
            </a:r>
          </a:p>
          <a:p>
            <a:pPr algn="l"/>
            <a:endParaRPr lang="en-US" b="0" i="0">
              <a:solidFill>
                <a:srgbClr val="FAF9F5"/>
              </a:solidFill>
              <a:effectLst/>
              <a:latin typeface="Anthropic Sans"/>
            </a:endParaRPr>
          </a:p>
          <a:p>
            <a:pPr algn="l"/>
            <a:r>
              <a:rPr lang="en-US" b="0" i="0">
                <a:solidFill>
                  <a:srgbClr val="FAF9F5"/>
                </a:solidFill>
                <a:effectLst/>
                <a:latin typeface="Anthropic Sans"/>
              </a:rPr>
              <a:t>ACTINIZYME is freeze-dried whole green kiwifruit powder, </a:t>
            </a:r>
            <a:r>
              <a:rPr lang="en-US" b="0" i="0" err="1">
                <a:solidFill>
                  <a:srgbClr val="FAF9F5"/>
                </a:solidFill>
                <a:effectLst/>
                <a:latin typeface="Anthropic Sans"/>
              </a:rPr>
              <a:t>standardised</a:t>
            </a:r>
            <a:r>
              <a:rPr lang="en-US" b="0" i="0">
                <a:solidFill>
                  <a:srgbClr val="FAF9F5"/>
                </a:solidFill>
                <a:effectLst/>
                <a:latin typeface="Anthropic Sans"/>
              </a:rPr>
              <a:t> to a minimum of 100,000 U/g actinidin activity.</a:t>
            </a:r>
          </a:p>
          <a:p>
            <a:pPr algn="l"/>
            <a:endParaRPr lang="en-US" b="0" i="0">
              <a:solidFill>
                <a:srgbClr val="FAF9F5"/>
              </a:solidFill>
              <a:effectLst/>
              <a:latin typeface="Anthropic Sans"/>
            </a:endParaRPr>
          </a:p>
          <a:p>
            <a:pPr algn="l"/>
            <a:endParaRPr lang="en-US" b="0" i="0">
              <a:solidFill>
                <a:srgbClr val="FAF9F5"/>
              </a:solidFill>
              <a:effectLst/>
              <a:latin typeface="Anthropic Sans"/>
            </a:endParaRPr>
          </a:p>
          <a:p>
            <a:pPr algn="l"/>
            <a:r>
              <a:rPr lang="en-US" b="0" i="1">
                <a:solidFill>
                  <a:srgbClr val="FAF9F5"/>
                </a:solidFill>
                <a:effectLst/>
                <a:latin typeface="Anthropic Sans"/>
              </a:rPr>
              <a:t>Not sure if you want this but:</a:t>
            </a:r>
          </a:p>
          <a:p>
            <a:pPr algn="l"/>
            <a:r>
              <a:rPr lang="en-US" b="0" i="0">
                <a:solidFill>
                  <a:srgbClr val="FAF9F5"/>
                </a:solidFill>
                <a:effectLst/>
                <a:latin typeface="Anthropic Sans"/>
              </a:rPr>
              <a:t>If actinidin is go great.. Why has it taken so long for someone to do this?</a:t>
            </a:r>
          </a:p>
          <a:p>
            <a:pPr algn="l"/>
            <a:endParaRPr lang="en-US" b="0" i="0">
              <a:solidFill>
                <a:srgbClr val="FAF9F5"/>
              </a:solidFill>
              <a:effectLst/>
              <a:latin typeface="Anthropic Sans"/>
            </a:endParaRPr>
          </a:p>
          <a:p>
            <a:pPr algn="l"/>
            <a:r>
              <a:rPr lang="en-US" b="0" i="0">
                <a:solidFill>
                  <a:srgbClr val="FAF9F5"/>
                </a:solidFill>
                <a:effectLst/>
                <a:latin typeface="Anthropic Sans"/>
              </a:rPr>
              <a:t>Actinidin is not a tropical commodity enzyme. Papain comes from papaya. Bromelain comes from pineapple. Both grow at scale across tropical Asia with established extraction industries. </a:t>
            </a:r>
          </a:p>
          <a:p>
            <a:pPr algn="l"/>
            <a:r>
              <a:rPr lang="en-US" b="0" i="0">
                <a:solidFill>
                  <a:srgbClr val="FAF9F5"/>
                </a:solidFill>
                <a:effectLst/>
                <a:latin typeface="Anthropic Sans"/>
              </a:rPr>
              <a:t>Kiwifruit grows in New Zealand. Building the supply chain, the freeze-drying capability, and the </a:t>
            </a:r>
            <a:r>
              <a:rPr lang="en-US" b="0" i="0" err="1">
                <a:solidFill>
                  <a:srgbClr val="FAF9F5"/>
                </a:solidFill>
                <a:effectLst/>
                <a:latin typeface="Anthropic Sans"/>
              </a:rPr>
              <a:t>standardisation</a:t>
            </a:r>
            <a:r>
              <a:rPr lang="en-US" b="0" i="0">
                <a:solidFill>
                  <a:srgbClr val="FAF9F5"/>
                </a:solidFill>
                <a:effectLst/>
                <a:latin typeface="Anthropic Sans"/>
              </a:rPr>
              <a:t> methodology from scratch took fifteen years. That is why only </a:t>
            </a:r>
            <a:r>
              <a:rPr lang="en-US" b="0" i="0" err="1">
                <a:solidFill>
                  <a:srgbClr val="FAF9F5"/>
                </a:solidFill>
                <a:effectLst/>
                <a:latin typeface="Anthropic Sans"/>
              </a:rPr>
              <a:t>Anagenix</a:t>
            </a:r>
            <a:r>
              <a:rPr lang="en-US" b="0" i="0">
                <a:solidFill>
                  <a:srgbClr val="FAF9F5"/>
                </a:solidFill>
                <a:effectLst/>
                <a:latin typeface="Anthropic Sans"/>
              </a:rPr>
              <a:t> makes this.</a:t>
            </a:r>
          </a:p>
          <a:p>
            <a:pPr algn="l"/>
            <a:r>
              <a:rPr lang="en-US" b="1" i="0">
                <a:solidFill>
                  <a:srgbClr val="FAF9F5"/>
                </a:solidFill>
                <a:effectLst/>
                <a:latin typeface="Anthropic Sans"/>
              </a:rPr>
              <a:t>Nature built this. We concentrated it.</a:t>
            </a:r>
          </a:p>
          <a:p>
            <a:endParaRPr lang="en-NZ"/>
          </a:p>
        </p:txBody>
      </p:sp>
      <p:sp>
        <p:nvSpPr>
          <p:cNvPr id="4" name="Slide Number Placeholder 3">
            <a:extLst>
              <a:ext uri="{FF2B5EF4-FFF2-40B4-BE49-F238E27FC236}">
                <a16:creationId xmlns:a16="http://schemas.microsoft.com/office/drawing/2014/main" id="{CAE0093B-4FD3-D780-7BAE-946EFDF6AAA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3337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3AD4FE-686D-D005-26C8-CBB4A7222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47A8D5-4D64-17A2-6B16-2047BA3B86B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5B5AEA4-2BAF-1B27-FE64-D32EA10D56D9}"/>
              </a:ext>
            </a:extLst>
          </p:cNvPr>
          <p:cNvSpPr>
            <a:spLocks noGrp="1"/>
          </p:cNvSpPr>
          <p:nvPr>
            <p:ph type="body" idx="1"/>
          </p:nvPr>
        </p:nvSpPr>
        <p:spPr/>
        <p:txBody>
          <a:bodyPr/>
          <a:lstStyle/>
          <a:p>
            <a:pPr algn="l"/>
            <a:r>
              <a:rPr lang="en-US" b="0" i="0">
                <a:solidFill>
                  <a:srgbClr val="FAF9F5"/>
                </a:solidFill>
                <a:effectLst/>
                <a:latin typeface="Anthropic Sans"/>
              </a:rPr>
              <a:t>Protein is a huge conversation in sports nutrition. But I would argue that protein absorption is a far bigger one</a:t>
            </a:r>
          </a:p>
          <a:p>
            <a:pPr algn="l"/>
            <a:endParaRPr lang="en-US" b="0" i="0">
              <a:solidFill>
                <a:srgbClr val="FAF9F5"/>
              </a:solidFill>
              <a:effectLst/>
              <a:latin typeface="Anthropic Sans"/>
            </a:endParaRPr>
          </a:p>
          <a:p>
            <a:pPr algn="l"/>
            <a:r>
              <a:rPr lang="en-US" b="0" i="0">
                <a:solidFill>
                  <a:srgbClr val="FAF9F5"/>
                </a:solidFill>
                <a:effectLst/>
                <a:latin typeface="Anthropic Sans"/>
              </a:rPr>
              <a:t>The conversation has always been about </a:t>
            </a:r>
            <a:r>
              <a:rPr lang="en-US" b="1" i="0">
                <a:solidFill>
                  <a:srgbClr val="FAF9F5"/>
                </a:solidFill>
                <a:effectLst/>
                <a:latin typeface="Anthropic Sans"/>
              </a:rPr>
              <a:t>quantity. How many grams. How many servings, </a:t>
            </a:r>
            <a:r>
              <a:rPr lang="en-US" b="1" i="0" err="1">
                <a:solidFill>
                  <a:srgbClr val="FAF9F5"/>
                </a:solidFill>
                <a:effectLst/>
                <a:latin typeface="Anthropic Sans"/>
              </a:rPr>
              <a:t>etc</a:t>
            </a:r>
            <a:endParaRPr lang="en-US" b="1" i="0">
              <a:solidFill>
                <a:srgbClr val="FAF9F5"/>
              </a:solidFill>
              <a:effectLst/>
              <a:latin typeface="Anthropic Sans"/>
            </a:endParaRPr>
          </a:p>
          <a:p>
            <a:pPr algn="l"/>
            <a:endParaRPr lang="en-US" b="1" i="0">
              <a:solidFill>
                <a:srgbClr val="FAF9F5"/>
              </a:solidFill>
              <a:effectLst/>
              <a:latin typeface="Anthropic Sans"/>
            </a:endParaRPr>
          </a:p>
          <a:p>
            <a:pPr algn="l"/>
            <a:r>
              <a:rPr lang="en-US" b="0" i="0">
                <a:solidFill>
                  <a:srgbClr val="FAF9F5"/>
                </a:solidFill>
                <a:effectLst/>
                <a:latin typeface="Anthropic Sans"/>
              </a:rPr>
              <a:t>But the conversation that matters is different.</a:t>
            </a:r>
            <a:r>
              <a:rPr lang="en-US" b="1" i="0">
                <a:solidFill>
                  <a:srgbClr val="FAF9F5"/>
                </a:solidFill>
                <a:effectLst/>
                <a:latin typeface="Anthropic Sans"/>
              </a:rPr>
              <a:t> It is about how much of that protein actually gets absorbed.</a:t>
            </a:r>
            <a:br>
              <a:rPr lang="en-US" b="1" i="0">
                <a:solidFill>
                  <a:srgbClr val="FAF9F5"/>
                </a:solidFill>
                <a:effectLst/>
                <a:latin typeface="Anthropic Sans"/>
              </a:rPr>
            </a:br>
            <a:r>
              <a:rPr lang="en-US" b="0" i="0">
                <a:solidFill>
                  <a:srgbClr val="FAF9F5"/>
                </a:solidFill>
                <a:effectLst/>
                <a:latin typeface="Anthropic Sans"/>
              </a:rPr>
              <a:t>For whey, the answer is nearly all of it (see DIAAS next slide).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a:t>Whey is already at ceiling. Margin and innovation live in the gap.</a:t>
            </a:r>
          </a:p>
          <a:p>
            <a:r>
              <a:rPr lang="en-US"/>
              <a:t>Plant protein has the biggest performance gap in the category — and we think Actinizyme is uniquely positioned to close it.**</a:t>
            </a:r>
          </a:p>
        </p:txBody>
      </p:sp>
      <p:sp>
        <p:nvSpPr>
          <p:cNvPr id="4" name="Slide Number Placeholder 3">
            <a:extLst>
              <a:ext uri="{FF2B5EF4-FFF2-40B4-BE49-F238E27FC236}">
                <a16:creationId xmlns:a16="http://schemas.microsoft.com/office/drawing/2014/main" id="{CA114F54-5AC2-5925-063E-3DC319F4440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2738504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A2C789-FAF4-ED97-5F5E-A72FA11BD2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81DB2FF-013E-1D27-9D48-CC28460BAA8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05023EE-EA18-53CB-01CD-7AECF35C98BF}"/>
              </a:ext>
            </a:extLst>
          </p:cNvPr>
          <p:cNvSpPr>
            <a:spLocks noGrp="1"/>
          </p:cNvSpPr>
          <p:nvPr>
            <p:ph type="body" idx="1"/>
          </p:nvPr>
        </p:nvSpPr>
        <p:spPr/>
        <p:txBody>
          <a:bodyPr/>
          <a:lstStyle/>
          <a:p>
            <a:pPr algn="l"/>
            <a:r>
              <a:rPr lang="en-US" b="0" i="0">
                <a:solidFill>
                  <a:srgbClr val="FAF9F5"/>
                </a:solidFill>
                <a:effectLst/>
                <a:latin typeface="Anthropic Sans"/>
              </a:rPr>
              <a:t>Two products can have identical labels. But..</a:t>
            </a:r>
          </a:p>
          <a:p>
            <a:pPr algn="l"/>
            <a:r>
              <a:rPr lang="en-US" b="0" i="0">
                <a:solidFill>
                  <a:srgbClr val="FAF9F5"/>
                </a:solidFill>
                <a:effectLst/>
                <a:latin typeface="Anthropic Sans"/>
              </a:rPr>
              <a:t>Different absorption profiles. Different outcomes for the consumer.</a:t>
            </a:r>
          </a:p>
          <a:p>
            <a:pPr algn="l"/>
            <a:endParaRPr lang="en-US" b="0" i="0">
              <a:solidFill>
                <a:srgbClr val="FAF9F5"/>
              </a:solidFill>
              <a:effectLst/>
              <a:latin typeface="Anthropic Sans"/>
            </a:endParaRPr>
          </a:p>
          <a:p>
            <a:pPr algn="l"/>
            <a:r>
              <a:rPr lang="en-US" b="1"/>
              <a:t>DIAAS</a:t>
            </a:r>
            <a:r>
              <a:rPr lang="en-US"/>
              <a:t> (Digestible Indispensable Amino Acid Score) is the "gold standard" for measuring protein quality. </a:t>
            </a:r>
          </a:p>
          <a:p>
            <a:pPr algn="l"/>
            <a:endParaRPr lang="en-US" b="0" i="0">
              <a:solidFill>
                <a:srgbClr val="FAF9F5"/>
              </a:solidFill>
              <a:effectLst/>
              <a:latin typeface="Anthropic Sans"/>
              <a:hlinkClick r:id="rId3"/>
            </a:endParaRPr>
          </a:p>
          <a:p>
            <a:r>
              <a:rPr lang="en-US"/>
              <a:t>It scores two things: </a:t>
            </a:r>
            <a:r>
              <a:rPr lang="en-US" b="1"/>
              <a:t>how much the body actually absorbs, and which amino acids it delivers</a:t>
            </a:r>
            <a:r>
              <a:rPr lang="en-US"/>
              <a:t> relative to what humans need. Whey sits at the top. Soy is the closest plant protein. Then a big drop-off across pea, rice, hemp.</a:t>
            </a:r>
          </a:p>
          <a:p>
            <a:r>
              <a:rPr lang="en-US" b="1"/>
              <a:t>When a customer reads "25g protein" on a plant protein tub, they're not getting 25g of usable amino acids. Amino acids build muscle, proteins don't, until they're broken down.</a:t>
            </a:r>
            <a:endParaRPr lang="en-US"/>
          </a:p>
          <a:p>
            <a:endParaRPr lang="en-US"/>
          </a:p>
          <a:p>
            <a:r>
              <a:rPr lang="en-US"/>
              <a:t>Comes up to a 20–30% delivery gap for most plant proteins.</a:t>
            </a:r>
          </a:p>
          <a:p>
            <a:pPr algn="l"/>
            <a:endParaRPr lang="en-US" b="0" i="0">
              <a:solidFill>
                <a:srgbClr val="FAF9F5"/>
              </a:solidFill>
              <a:effectLst/>
              <a:latin typeface="Anthropic Sans"/>
              <a:hlinkClick r:id="rId3"/>
            </a:endParaRPr>
          </a:p>
          <a:p>
            <a:pPr algn="l"/>
            <a:endParaRPr lang="en-US" b="0" i="0">
              <a:solidFill>
                <a:srgbClr val="FAF9F5"/>
              </a:solidFill>
              <a:effectLst/>
              <a:latin typeface="Anthropic Sans"/>
              <a:hlinkClick r:id="rId3"/>
            </a:endParaRPr>
          </a:p>
          <a:p>
            <a:pPr algn="l"/>
            <a:endParaRPr lang="en-US" b="0" i="0">
              <a:solidFill>
                <a:srgbClr val="FAF9F5"/>
              </a:solidFill>
              <a:effectLst/>
              <a:latin typeface="Anthropic Sans"/>
              <a:hlinkClick r:id="rId3"/>
            </a:endParaRPr>
          </a:p>
          <a:p>
            <a:pPr algn="l"/>
            <a:r>
              <a:rPr lang="en-US">
                <a:hlinkClick r:id="rId4"/>
              </a:rPr>
              <a:t>Comprehensive overview of the quality of plant‐ And animal‐sourced proteins based on the digestible indispensable amino acid score - Herreman - 2020 - Food Science &amp; Nutrition - Wiley Online Library</a:t>
            </a:r>
            <a:endParaRPr lang="en-US">
              <a:hlinkClick r:id="rId3"/>
            </a:endParaRPr>
          </a:p>
          <a:p>
            <a:endParaRPr lang="en-US">
              <a:hlinkClick r:id="rId3"/>
            </a:endParaRPr>
          </a:p>
          <a:p>
            <a:r>
              <a:rPr lang="en-US">
                <a:hlinkClick r:id="rId3"/>
              </a:rPr>
              <a:t>Protein Digestibility-Corrected Amino Acid Scores and Digestible Indispensable Amino Acid Scores Differentially Describe Protein Quality in Growing Male Rats1–3 - The Journal of Nutrition</a:t>
            </a:r>
            <a:endParaRPr lang="en-US"/>
          </a:p>
          <a:p>
            <a:endParaRPr lang="en-NZ"/>
          </a:p>
        </p:txBody>
      </p:sp>
      <p:sp>
        <p:nvSpPr>
          <p:cNvPr id="4" name="Slide Number Placeholder 3">
            <a:extLst>
              <a:ext uri="{FF2B5EF4-FFF2-40B4-BE49-F238E27FC236}">
                <a16:creationId xmlns:a16="http://schemas.microsoft.com/office/drawing/2014/main" id="{F4DEBDCE-14AA-617D-9864-ED93F1D3F48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643976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5A243F-3B0B-6D82-98E6-E6C0847376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0765501-E81F-32EB-957E-EA61A48CC4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2C9FC8-83D2-4FE6-F6C2-FD49CC636165}"/>
              </a:ext>
            </a:extLst>
          </p:cNvPr>
          <p:cNvSpPr>
            <a:spLocks noGrp="1"/>
          </p:cNvSpPr>
          <p:nvPr>
            <p:ph type="body" idx="1"/>
          </p:nvPr>
        </p:nvSpPr>
        <p:spPr/>
        <p:txBody>
          <a:bodyPr/>
          <a:lstStyle/>
          <a:p>
            <a:pPr algn="l"/>
            <a:r>
              <a:rPr lang="en-US" b="0" i="0">
                <a:solidFill>
                  <a:srgbClr val="FAF9F5"/>
                </a:solidFill>
                <a:effectLst/>
                <a:latin typeface="Anthropic Sans"/>
              </a:rPr>
              <a:t>Why are plant proteins  hard to digest? </a:t>
            </a:r>
            <a:r>
              <a:rPr lang="en-US" b="0"/>
              <a:t>Two reasons plant proteins underperform:</a:t>
            </a:r>
          </a:p>
          <a:p>
            <a:endParaRPr lang="en-US" b="1"/>
          </a:p>
          <a:p>
            <a:r>
              <a:rPr lang="en-US" b="1"/>
              <a:t>1) Anti-nutritional factors.</a:t>
            </a:r>
            <a:r>
              <a:rPr lang="en-US"/>
              <a:t> Legumes are rich in </a:t>
            </a:r>
            <a:r>
              <a:rPr lang="en-US" b="1"/>
              <a:t>trypsin inhibitors, </a:t>
            </a:r>
            <a:r>
              <a:rPr lang="en-US"/>
              <a:t>compounds that block the body's main intestinal protease. Less digestion upstream → more fermentation downstream → bloating.</a:t>
            </a:r>
          </a:p>
          <a:p>
            <a:r>
              <a:rPr lang="en-US" b="1"/>
              <a:t>2) Tight structure.</a:t>
            </a:r>
            <a:r>
              <a:rPr lang="en-US"/>
              <a:t> Plant proteins are globular and inaccessible. Your body's own enzymes can't get at the cleavage sites.</a:t>
            </a:r>
          </a:p>
          <a:p>
            <a:pPr algn="l"/>
            <a:endParaRPr lang="en-US" b="0" i="0">
              <a:solidFill>
                <a:srgbClr val="FAF9F5"/>
              </a:solidFill>
              <a:effectLst/>
              <a:latin typeface="Anthropic Sans"/>
            </a:endParaRPr>
          </a:p>
          <a:p>
            <a:pPr algn="l"/>
            <a:r>
              <a:rPr lang="en-US" b="0" i="0">
                <a:solidFill>
                  <a:srgbClr val="FAF9F5"/>
                </a:solidFill>
                <a:effectLst/>
                <a:latin typeface="Anthropic Sans"/>
              </a:rPr>
              <a:t>These two barriers work together. </a:t>
            </a:r>
            <a:r>
              <a:rPr lang="en-US" b="1" i="1">
                <a:solidFill>
                  <a:srgbClr val="FAF9F5"/>
                </a:solidFill>
                <a:effectLst/>
                <a:latin typeface="Anthropic Sans"/>
              </a:rPr>
              <a:t>One </a:t>
            </a:r>
            <a:r>
              <a:rPr lang="en-US" b="1" i="1" err="1">
                <a:solidFill>
                  <a:srgbClr val="FAF9F5"/>
                </a:solidFill>
                <a:effectLst/>
                <a:latin typeface="Anthropic Sans"/>
              </a:rPr>
              <a:t>neutralises</a:t>
            </a:r>
            <a:r>
              <a:rPr lang="en-US" b="1" i="1">
                <a:solidFill>
                  <a:srgbClr val="FAF9F5"/>
                </a:solidFill>
                <a:effectLst/>
                <a:latin typeface="Anthropic Sans"/>
              </a:rPr>
              <a:t> your digestive enzymes before they act. The other stops them finding a way in. </a:t>
            </a:r>
          </a:p>
          <a:p>
            <a:pPr algn="l"/>
            <a:endParaRPr lang="en-US" b="1" i="1">
              <a:solidFill>
                <a:srgbClr val="FAF9F5"/>
              </a:solidFill>
              <a:effectLst/>
              <a:latin typeface="Anthropic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t>Same gram of protein in. Less amino acid out. </a:t>
            </a:r>
          </a:p>
        </p:txBody>
      </p:sp>
      <p:sp>
        <p:nvSpPr>
          <p:cNvPr id="4" name="Slide Number Placeholder 3">
            <a:extLst>
              <a:ext uri="{FF2B5EF4-FFF2-40B4-BE49-F238E27FC236}">
                <a16:creationId xmlns:a16="http://schemas.microsoft.com/office/drawing/2014/main" id="{1C6088B8-3706-631B-4FCD-C315B217409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593022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CE63F-A4BA-2388-CC2E-8426E0E87D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0812C6-7F10-35D1-8453-98575CE4DB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B035D9-C7E0-35A2-9001-C39B1BC48174}"/>
              </a:ext>
            </a:extLst>
          </p:cNvPr>
          <p:cNvSpPr>
            <a:spLocks noGrp="1"/>
          </p:cNvSpPr>
          <p:nvPr>
            <p:ph type="body" idx="1"/>
          </p:nvPr>
        </p:nvSpPr>
        <p:spPr/>
        <p:txBody>
          <a:bodyPr/>
          <a:lstStyle/>
          <a:p>
            <a:pPr algn="l"/>
            <a:r>
              <a:rPr lang="en-US" b="0" i="0">
                <a:solidFill>
                  <a:srgbClr val="FAF9F5"/>
                </a:solidFill>
                <a:effectLst/>
                <a:latin typeface="Anthropic Sans"/>
              </a:rPr>
              <a:t>Not sustainable - extracts</a:t>
            </a:r>
          </a:p>
          <a:p>
            <a:pPr algn="l"/>
            <a:endParaRPr lang="en-US" b="0" i="0">
              <a:solidFill>
                <a:srgbClr val="FAF9F5"/>
              </a:solidFill>
              <a:effectLst/>
              <a:latin typeface="Anthropic Sans"/>
            </a:endParaRPr>
          </a:p>
          <a:p>
            <a:pPr algn="l"/>
            <a:r>
              <a:rPr lang="en-US" b="0" i="0">
                <a:solidFill>
                  <a:srgbClr val="FAF9F5"/>
                </a:solidFill>
                <a:effectLst/>
                <a:latin typeface="Anthropic Sans"/>
              </a:rPr>
              <a:t>The market's answer: papain and bromelain, but they’re legacy solutions that don’t quite hit all the checkboxes</a:t>
            </a:r>
          </a:p>
          <a:p>
            <a:pPr algn="l"/>
            <a:endParaRPr lang="en-US" b="0" i="0">
              <a:solidFill>
                <a:srgbClr val="FAF9F5"/>
              </a:solidFill>
              <a:effectLst/>
              <a:latin typeface="Anthropic Sans"/>
            </a:endParaRPr>
          </a:p>
          <a:p>
            <a:pPr algn="l"/>
            <a:r>
              <a:rPr lang="en-US" b="0" i="0">
                <a:solidFill>
                  <a:srgbClr val="FAF9F5"/>
                </a:solidFill>
                <a:effectLst/>
                <a:latin typeface="Anthropic Sans"/>
              </a:rPr>
              <a:t>Papain loses activity irreversibly below pH 3. Without </a:t>
            </a:r>
            <a:r>
              <a:rPr lang="en-US" b="1" i="0">
                <a:solidFill>
                  <a:srgbClr val="FAF9F5"/>
                </a:solidFill>
                <a:effectLst/>
                <a:latin typeface="Anthropic Sans"/>
              </a:rPr>
              <a:t>enteric coating</a:t>
            </a:r>
            <a:r>
              <a:rPr lang="en-US" b="0" i="0">
                <a:solidFill>
                  <a:srgbClr val="FAF9F5"/>
                </a:solidFill>
                <a:effectLst/>
                <a:latin typeface="Anthropic Sans"/>
              </a:rPr>
              <a:t>, most activity is gone before it reaches the small intestine.</a:t>
            </a:r>
            <a:br>
              <a:rPr lang="en-US"/>
            </a:br>
            <a:r>
              <a:rPr lang="en-US" b="0" i="0">
                <a:solidFill>
                  <a:srgbClr val="FAF9F5"/>
                </a:solidFill>
                <a:effectLst/>
                <a:latin typeface="Anthropic Sans"/>
              </a:rPr>
              <a:t>Bromelain survives the stomach better, but at a cost: it degrades gastric lipase, the enzyme responsible for 10-30% of fat digestion and absorption of fat-soluble vitamins A, D, E, and K. [Martin et al. 2017]</a:t>
            </a:r>
            <a:br>
              <a:rPr lang="en-US"/>
            </a:b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So the trade-off has been: pay for enteric coating, or risk interfering with fat digestion. </a:t>
            </a:r>
          </a:p>
          <a:p>
            <a:pPr algn="l"/>
            <a:r>
              <a:rPr lang="en-US" b="0" i="0">
                <a:solidFill>
                  <a:srgbClr val="FAF9F5"/>
                </a:solidFill>
                <a:effectLst/>
                <a:latin typeface="Anthropic Sans"/>
              </a:rPr>
              <a:t>Both arrive as solvent-extracted isolates. Neither is a whole-food ingredient.</a:t>
            </a:r>
          </a:p>
          <a:p>
            <a:pPr algn="l"/>
            <a:endParaRPr lang="en-US" b="0" i="0">
              <a:solidFill>
                <a:srgbClr val="FAF9F5"/>
              </a:solidFill>
              <a:effectLst/>
              <a:latin typeface="Anthropic Sans"/>
            </a:endParaRPr>
          </a:p>
          <a:p>
            <a:pPr algn="l"/>
            <a:endParaRPr lang="en-NZ"/>
          </a:p>
        </p:txBody>
      </p:sp>
      <p:sp>
        <p:nvSpPr>
          <p:cNvPr id="4" name="Slide Number Placeholder 3">
            <a:extLst>
              <a:ext uri="{FF2B5EF4-FFF2-40B4-BE49-F238E27FC236}">
                <a16:creationId xmlns:a16="http://schemas.microsoft.com/office/drawing/2014/main" id="{68064F6A-35E8-234A-ED9F-18170222D5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6660713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91853-CF92-B890-B2E3-601EF846D1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11DE46-0DB7-0ABD-3525-CA2518DD557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8CC2B8-9F62-96AB-156F-CA90CD045DC4}"/>
              </a:ext>
            </a:extLst>
          </p:cNvPr>
          <p:cNvSpPr>
            <a:spLocks noGrp="1"/>
          </p:cNvSpPr>
          <p:nvPr>
            <p:ph type="body" idx="1"/>
          </p:nvPr>
        </p:nvSpPr>
        <p:spPr/>
        <p:txBody>
          <a:bodyPr/>
          <a:lstStyle/>
          <a:p>
            <a:pPr algn="l"/>
            <a:r>
              <a:rPr lang="en-US" b="0" i="0">
                <a:solidFill>
                  <a:srgbClr val="FAF9F5"/>
                </a:solidFill>
                <a:effectLst/>
                <a:latin typeface="Anthropic Sans"/>
              </a:rPr>
              <a:t>The answer was in a kiwifruit. It has been there the whole time. Green kiwifruit contains a natural protease enzyme. Researchers have known about it for decades. Nobody concentrated it </a:t>
            </a:r>
            <a:r>
              <a:rPr lang="en-US" b="1" i="0">
                <a:solidFill>
                  <a:srgbClr val="FAF9F5"/>
                </a:solidFill>
                <a:effectLst/>
                <a:latin typeface="Anthropic Sans"/>
              </a:rPr>
              <a:t>at scale</a:t>
            </a:r>
            <a:r>
              <a:rPr lang="en-US" b="0" i="0">
                <a:solidFill>
                  <a:srgbClr val="FAF9F5"/>
                </a:solidFill>
                <a:effectLst/>
                <a:latin typeface="Anthropic Sans"/>
              </a:rPr>
              <a:t> into a functional ingredient until </a:t>
            </a:r>
            <a:r>
              <a:rPr lang="en-US" b="0" i="0" err="1">
                <a:solidFill>
                  <a:srgbClr val="FAF9F5"/>
                </a:solidFill>
                <a:effectLst/>
                <a:latin typeface="Anthropic Sans"/>
              </a:rPr>
              <a:t>Anagenix</a:t>
            </a:r>
            <a:r>
              <a:rPr lang="en-US" b="0" i="0">
                <a:solidFill>
                  <a:srgbClr val="FAF9F5"/>
                </a:solidFill>
                <a:effectLst/>
                <a:latin typeface="Anthropic Sans"/>
              </a:rPr>
              <a:t> did.</a:t>
            </a:r>
          </a:p>
          <a:p>
            <a:pPr algn="l"/>
            <a:endParaRPr lang="en-US" b="0" i="0">
              <a:solidFill>
                <a:srgbClr val="FAF9F5"/>
              </a:solidFill>
              <a:effectLst/>
              <a:latin typeface="Anthropic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a:solidFill>
                  <a:srgbClr val="FAF9F5"/>
                </a:solidFill>
                <a:effectLst/>
                <a:latin typeface="Anthropic Sans"/>
              </a:rPr>
              <a:t>That enzyme is actinidin, a cysteine protease. </a:t>
            </a:r>
            <a:r>
              <a:rPr lang="en-US"/>
              <a:t>Around </a:t>
            </a:r>
            <a:r>
              <a:rPr lang="en-US" b="1"/>
              <a:t>40% of all soluble protein</a:t>
            </a:r>
            <a:r>
              <a:rPr lang="en-US"/>
              <a:t> in Hayward cultivars is this one enzyme, it's highly enriched by nature, no concentration step required.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p>
          <a:p>
            <a:pPr algn="l"/>
            <a:r>
              <a:rPr lang="en-US" b="0" i="0">
                <a:solidFill>
                  <a:srgbClr val="FAF9F5"/>
                </a:solidFill>
                <a:effectLst/>
                <a:latin typeface="Anthropic Sans"/>
              </a:rPr>
              <a:t>Structurally different from the human body’s enzymes, and that structural difference is what matters. </a:t>
            </a:r>
          </a:p>
          <a:p>
            <a:pPr algn="l"/>
            <a:endParaRPr lang="en-US" b="0" i="0">
              <a:solidFill>
                <a:srgbClr val="FAF9F5"/>
              </a:solidFill>
              <a:effectLst/>
              <a:latin typeface="Anthropic Sans"/>
            </a:endParaRPr>
          </a:p>
          <a:p>
            <a:r>
              <a:rPr lang="en-US" b="0"/>
              <a:t>Remember the two barriers to plant protein digestion? Actinidin clears both:</a:t>
            </a:r>
          </a:p>
          <a:p>
            <a:endParaRPr lang="en-US" b="0"/>
          </a:p>
          <a:p>
            <a:r>
              <a:rPr lang="en-US" b="0"/>
              <a:t>1) It's a cysteine protease, so it bypasses the trypsin inhibitor block entirely. Different enzyme family, different mechanism.</a:t>
            </a:r>
          </a:p>
          <a:p>
            <a:pPr algn="l"/>
            <a:endParaRPr lang="en-US" b="0" i="0">
              <a:solidFill>
                <a:srgbClr val="FAF9F5"/>
              </a:solidFill>
              <a:effectLst/>
              <a:latin typeface="Anthropic Sans"/>
            </a:endParaRPr>
          </a:p>
          <a:p>
            <a:pPr algn="l"/>
            <a:r>
              <a:rPr lang="en-US" b="1" i="0">
                <a:solidFill>
                  <a:srgbClr val="FAF9F5"/>
                </a:solidFill>
                <a:effectLst/>
                <a:latin typeface="Anthropic Sans"/>
              </a:rPr>
              <a:t>Barrier one, gone. </a:t>
            </a:r>
          </a:p>
          <a:p>
            <a:pPr algn="l"/>
            <a:endParaRPr lang="en-US" b="1" i="0">
              <a:solidFill>
                <a:srgbClr val="FAF9F5"/>
              </a:solidFill>
              <a:effectLst/>
              <a:latin typeface="Anthropic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0" i="0">
                <a:solidFill>
                  <a:srgbClr val="FAF9F5"/>
                </a:solidFill>
                <a:effectLst/>
                <a:latin typeface="Anthropic Sans"/>
              </a:rPr>
              <a:t>2) </a:t>
            </a:r>
            <a:r>
              <a:rPr lang="en-US" b="1"/>
              <a:t>It cleaves the tough bonds plant proteins hide behind</a:t>
            </a:r>
            <a:r>
              <a:rPr lang="en-US"/>
              <a:t> — specifically proline-adjacent bonds, which most proteases struggle with because of the rigid five-ring structure. Actinidin is so good at this it even cleaves </a:t>
            </a:r>
            <a:r>
              <a:rPr lang="en-US" b="1"/>
              <a:t>gluten</a:t>
            </a:r>
            <a:r>
              <a:rPr lang="en-US"/>
              <a:t>, which is notoriously hard to break down.</a:t>
            </a:r>
          </a:p>
          <a:p>
            <a:pPr algn="l"/>
            <a:endParaRPr lang="en-US" b="0" i="0">
              <a:solidFill>
                <a:srgbClr val="FAF9F5"/>
              </a:solidFill>
              <a:effectLst/>
              <a:latin typeface="Anthropic Sans"/>
            </a:endParaRPr>
          </a:p>
          <a:p>
            <a:pPr algn="l"/>
            <a:r>
              <a:rPr lang="en-US" b="1" i="0">
                <a:solidFill>
                  <a:srgbClr val="FAF9F5"/>
                </a:solidFill>
                <a:effectLst/>
                <a:latin typeface="Anthropic Sans"/>
              </a:rPr>
              <a:t>Barrier two, gone</a:t>
            </a:r>
          </a:p>
          <a:p>
            <a:pPr algn="l"/>
            <a:endParaRPr lang="en-US" b="1" i="0">
              <a:solidFill>
                <a:srgbClr val="FAF9F5"/>
              </a:solidFill>
              <a:effectLst/>
              <a:latin typeface="Anthropic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i="1"/>
              <a:t>So that's the mechanism. Now — does it actually outperform the legacy options?</a:t>
            </a:r>
            <a:endParaRPr lang="en-US"/>
          </a:p>
          <a:p>
            <a:pPr algn="l"/>
            <a:endParaRPr lang="en-US" b="1" i="0">
              <a:solidFill>
                <a:srgbClr val="FAF9F5"/>
              </a:solidFill>
              <a:effectLst/>
              <a:latin typeface="Anthropic Sans"/>
            </a:endParaRPr>
          </a:p>
          <a:p>
            <a:pPr algn="l"/>
            <a:endParaRPr lang="en-US" b="0" i="0">
              <a:solidFill>
                <a:srgbClr val="FAF9F5"/>
              </a:solidFill>
              <a:effectLst/>
              <a:latin typeface="Anthropic Sans"/>
            </a:endParaRPr>
          </a:p>
          <a:p>
            <a:endParaRPr lang="en-NZ"/>
          </a:p>
        </p:txBody>
      </p:sp>
      <p:sp>
        <p:nvSpPr>
          <p:cNvPr id="4" name="Slide Number Placeholder 3">
            <a:extLst>
              <a:ext uri="{FF2B5EF4-FFF2-40B4-BE49-F238E27FC236}">
                <a16:creationId xmlns:a16="http://schemas.microsoft.com/office/drawing/2014/main" id="{B9E78E73-4755-6CFE-A19D-7434CBFCC37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57281055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BCE63F-A4BA-2388-CC2E-8426E0E87D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0812C6-7F10-35D1-8453-98575CE4DB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B035D9-C7E0-35A2-9001-C39B1BC48174}"/>
              </a:ext>
            </a:extLst>
          </p:cNvPr>
          <p:cNvSpPr>
            <a:spLocks noGrp="1"/>
          </p:cNvSpPr>
          <p:nvPr>
            <p:ph type="body" idx="1"/>
          </p:nvPr>
        </p:nvSpPr>
        <p:spPr/>
        <p:txBody>
          <a:bodyPr/>
          <a:lstStyle/>
          <a:p>
            <a:pPr algn="l"/>
            <a:r>
              <a:rPr lang="en-US" b="0" i="0">
                <a:solidFill>
                  <a:srgbClr val="FAF9F5"/>
                </a:solidFill>
                <a:effectLst/>
                <a:latin typeface="Anthropic Sans"/>
              </a:rPr>
              <a:t>The market's answer: papain and bromelain, but they’re legacy solutions that don’t quite hit all the checkboxes</a:t>
            </a:r>
          </a:p>
          <a:p>
            <a:pPr algn="l"/>
            <a:endParaRPr lang="en-US" b="0" i="0">
              <a:solidFill>
                <a:srgbClr val="FAF9F5"/>
              </a:solidFill>
              <a:effectLst/>
              <a:latin typeface="Anthropic Sans"/>
            </a:endParaRPr>
          </a:p>
          <a:p>
            <a:pPr algn="l"/>
            <a:r>
              <a:rPr lang="en-US" b="0" i="0">
                <a:solidFill>
                  <a:srgbClr val="FAF9F5"/>
                </a:solidFill>
                <a:effectLst/>
                <a:latin typeface="Anthropic Sans"/>
              </a:rPr>
              <a:t>Papain loses activity irreversibly below pH 3. Without </a:t>
            </a:r>
            <a:r>
              <a:rPr lang="en-US" b="1" i="0">
                <a:solidFill>
                  <a:srgbClr val="FAF9F5"/>
                </a:solidFill>
                <a:effectLst/>
                <a:latin typeface="Anthropic Sans"/>
              </a:rPr>
              <a:t>enteric coating</a:t>
            </a:r>
            <a:r>
              <a:rPr lang="en-US" b="0" i="0">
                <a:solidFill>
                  <a:srgbClr val="FAF9F5"/>
                </a:solidFill>
                <a:effectLst/>
                <a:latin typeface="Anthropic Sans"/>
              </a:rPr>
              <a:t>, most activity is gone before it reaches the small intestine.</a:t>
            </a:r>
            <a:br>
              <a:rPr lang="en-US"/>
            </a:br>
            <a:r>
              <a:rPr lang="en-US" b="0" i="0">
                <a:solidFill>
                  <a:srgbClr val="FAF9F5"/>
                </a:solidFill>
                <a:effectLst/>
                <a:latin typeface="Anthropic Sans"/>
              </a:rPr>
              <a:t>Bromelain survives the stomach better, but at a cost: it degrades gastric lipase, the enzyme responsible for 10-30% of fat digestion and absorption of fat-soluble vitamins A, D, E, and K. [Martin et al. 2017]</a:t>
            </a:r>
            <a:br>
              <a:rPr lang="en-US"/>
            </a:br>
            <a:r>
              <a:rPr lang="en-US" b="0" i="0">
                <a:solidFill>
                  <a:srgbClr val="FAF9F5"/>
                </a:solidFill>
                <a:effectLst/>
                <a:latin typeface="Anthropic Sans"/>
              </a:rPr>
              <a:t>Both arrive as solvent-extracted isolates. Neither is a whole-food ingredient.</a:t>
            </a:r>
          </a:p>
          <a:p>
            <a:pPr algn="l"/>
            <a:endParaRPr lang="en-US" b="0" i="0">
              <a:solidFill>
                <a:srgbClr val="FAF9F5"/>
              </a:solidFill>
              <a:effectLst/>
              <a:latin typeface="Anthropic Sans"/>
            </a:endParaRPr>
          </a:p>
          <a:p>
            <a:pPr algn="l"/>
            <a:endParaRPr lang="en-NZ"/>
          </a:p>
        </p:txBody>
      </p:sp>
      <p:sp>
        <p:nvSpPr>
          <p:cNvPr id="4" name="Slide Number Placeholder 3">
            <a:extLst>
              <a:ext uri="{FF2B5EF4-FFF2-40B4-BE49-F238E27FC236}">
                <a16:creationId xmlns:a16="http://schemas.microsoft.com/office/drawing/2014/main" id="{68064F6A-35E8-234A-ED9F-18170222D5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835264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648C5E-EE4C-B133-C2A8-B7E76909BBA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FE75B64-E3FE-D578-BB57-D32A7EE763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C65C30-2398-FF0E-9A5E-2B4189329C2C}"/>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0" i="0">
                <a:solidFill>
                  <a:srgbClr val="FAF9F5"/>
                </a:solidFill>
                <a:effectLst/>
                <a:latin typeface="Anthropic Sans"/>
              </a:rPr>
              <a:t>No extraction step. No solvents. The enzyme arrives in its native fruit matrix, with dietary </a:t>
            </a:r>
            <a:r>
              <a:rPr lang="en-US" b="0" i="0" err="1">
                <a:solidFill>
                  <a:srgbClr val="FAF9F5"/>
                </a:solidFill>
                <a:effectLst/>
                <a:latin typeface="Anthropic Sans"/>
              </a:rPr>
              <a:t>fibre</a:t>
            </a:r>
            <a:r>
              <a:rPr lang="en-US" b="0" i="0">
                <a:solidFill>
                  <a:srgbClr val="FAF9F5"/>
                </a:solidFill>
                <a:effectLst/>
                <a:latin typeface="Anthropic Sans"/>
              </a:rPr>
              <a:t>, vitamin C, and polyphenols intact. Label declaration: freeze-dried green kiwifruit powder.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b="0" i="0">
              <a:solidFill>
                <a:srgbClr val="FAF9F5"/>
              </a:solidFill>
              <a:effectLst/>
              <a:latin typeface="Anthropic Sans"/>
            </a:endParaRPr>
          </a:p>
          <a:p>
            <a:pPr algn="l"/>
            <a:r>
              <a:rPr lang="en-US" b="1" i="0">
                <a:solidFill>
                  <a:srgbClr val="FAF9F5"/>
                </a:solidFill>
                <a:effectLst/>
                <a:latin typeface="Anthropic Sans"/>
              </a:rPr>
              <a:t>How it works where others don't reach.</a:t>
            </a:r>
          </a:p>
          <a:p>
            <a:pPr marL="171450" indent="-171450" algn="l">
              <a:buFontTx/>
              <a:buChar char="-"/>
            </a:pPr>
            <a:r>
              <a:rPr lang="en-US" b="0" i="0">
                <a:solidFill>
                  <a:srgbClr val="FAF9F5"/>
                </a:solidFill>
                <a:effectLst/>
                <a:latin typeface="Anthropic Sans"/>
              </a:rPr>
              <a:t>Active pH 3-10. Full gastric and intestinal coverage. No enteric coating needed.</a:t>
            </a:r>
          </a:p>
          <a:p>
            <a:pPr marL="171450" indent="-171450" algn="l">
              <a:buFontTx/>
              <a:buChar char="-"/>
            </a:pPr>
            <a:r>
              <a:rPr lang="en-US" b="0" i="0">
                <a:solidFill>
                  <a:srgbClr val="FAF9F5"/>
                </a:solidFill>
                <a:effectLst/>
                <a:latin typeface="Anthropic Sans"/>
              </a:rPr>
              <a:t>Cleaves proline-adjacent bonds, the bonds that make plant proteins hardest to digest. </a:t>
            </a:r>
          </a:p>
          <a:p>
            <a:pPr marL="628650" lvl="1" indent="-171450" algn="l">
              <a:buFontTx/>
              <a:buChar char="-"/>
            </a:pPr>
            <a:r>
              <a:rPr lang="en-US" b="0" i="0">
                <a:solidFill>
                  <a:srgbClr val="FAF9F5"/>
                </a:solidFill>
                <a:effectLst/>
                <a:latin typeface="Anthropic Sans"/>
              </a:rPr>
              <a:t>Gliadin (a particularly hard to digest </a:t>
            </a:r>
            <a:r>
              <a:rPr lang="en-US" b="1" i="0">
                <a:solidFill>
                  <a:srgbClr val="FAF9F5"/>
                </a:solidFill>
                <a:effectLst/>
                <a:latin typeface="Anthropic Sans"/>
              </a:rPr>
              <a:t>gluten protein</a:t>
            </a:r>
            <a:r>
              <a:rPr lang="en-US" b="0" i="0">
                <a:solidFill>
                  <a:srgbClr val="FAF9F5"/>
                </a:solidFill>
                <a:effectLst/>
                <a:latin typeface="Anthropic Sans"/>
              </a:rPr>
              <a:t>) hydrolysis rate was approximately 2x that of papain and bromelain. [Jayawardana et al. 2021, in vitro</a:t>
            </a:r>
          </a:p>
          <a:p>
            <a:pPr marL="171450" lvl="0" indent="-171450" algn="l">
              <a:buFontTx/>
              <a:buChar char="-"/>
            </a:pPr>
            <a:r>
              <a:rPr lang="en-US" b="0" i="0">
                <a:solidFill>
                  <a:srgbClr val="FAF9F5"/>
                </a:solidFill>
                <a:effectLst/>
                <a:latin typeface="Anthropic Sans"/>
              </a:rPr>
              <a:t>Works alongside pepsin, not redundantly. Different cleavage sites. Additive effect on protein breakdown.</a:t>
            </a:r>
          </a:p>
          <a:p>
            <a:pPr marL="171450" lvl="0" indent="-171450" algn="l">
              <a:buFontTx/>
              <a:buChar char="-"/>
            </a:pPr>
            <a:r>
              <a:rPr lang="en-US" b="0" i="0">
                <a:solidFill>
                  <a:srgbClr val="FAF9F5"/>
                </a:solidFill>
                <a:effectLst/>
                <a:latin typeface="Anthropic Sans"/>
              </a:rPr>
              <a:t>Survives 4 hours of simulated GI digestion in active form. [Grozdanovic et al. 2014, in vitro]</a:t>
            </a:r>
          </a:p>
          <a:p>
            <a:pPr algn="l"/>
            <a:endParaRPr lang="en-US" b="0" i="0">
              <a:solidFill>
                <a:srgbClr val="FAF9F5"/>
              </a:solidFill>
              <a:effectLst/>
              <a:latin typeface="Anthropic Sans"/>
            </a:endParaRPr>
          </a:p>
          <a:p>
            <a:pPr algn="l"/>
            <a:r>
              <a:rPr lang="en-US" b="1" i="1">
                <a:solidFill>
                  <a:srgbClr val="FAF9F5"/>
                </a:solidFill>
                <a:effectLst/>
                <a:latin typeface="Anthropic Sans"/>
              </a:rPr>
              <a:t>It does not just start the job. It stays for the whole job.</a:t>
            </a:r>
          </a:p>
          <a:p>
            <a:endParaRPr lang="en-NZ"/>
          </a:p>
        </p:txBody>
      </p:sp>
      <p:sp>
        <p:nvSpPr>
          <p:cNvPr id="4" name="Slide Number Placeholder 3">
            <a:extLst>
              <a:ext uri="{FF2B5EF4-FFF2-40B4-BE49-F238E27FC236}">
                <a16:creationId xmlns:a16="http://schemas.microsoft.com/office/drawing/2014/main" id="{EB3CB24E-F139-8169-FFDA-95AA4A19118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9832517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9ABF7-8232-4881-35AA-886F1F79F5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6A570B-1323-3EDA-12A8-3C8A43D5AB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C44533-67AC-D287-C780-E4E8A0C814FF}"/>
              </a:ext>
            </a:extLst>
          </p:cNvPr>
          <p:cNvSpPr>
            <a:spLocks noGrp="1"/>
          </p:cNvSpPr>
          <p:nvPr>
            <p:ph type="body" idx="1"/>
          </p:nvPr>
        </p:nvSpPr>
        <p:spPr/>
        <p:txBody>
          <a:bodyPr/>
          <a:lstStyle/>
          <a:p>
            <a:endParaRPr lang="en-NZ"/>
          </a:p>
        </p:txBody>
      </p:sp>
      <p:sp>
        <p:nvSpPr>
          <p:cNvPr id="4" name="Slide Number Placeholder 3">
            <a:extLst>
              <a:ext uri="{FF2B5EF4-FFF2-40B4-BE49-F238E27FC236}">
                <a16:creationId xmlns:a16="http://schemas.microsoft.com/office/drawing/2014/main" id="{5F087453-F8A2-0FC2-20D4-C5BCBEC8978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687483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CE355-17C8-25C6-2A04-F9EA1B7A8C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B994EB-4AA9-FC04-D0C2-2056746CD5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225AD1-20B5-707A-F859-D9FF6DDEB8AB}"/>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Park et al. 2021: kiwifruit co-ingestion produced statistically significant earlier peaks in plasma EAA, BCAA, and leucine. p &lt; 0.01, within 40 minutes of ingestion, across all three markers. This is human data.</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Speed matters because muscle protein synthesis is triggered by crossing the leucine threshold in the blood. A faster peak means a sharper anabolic signal. The same total amino acids, arriving later, produce a weaker response. For plant proteins, already lower in leucine, slow delivery compounds the problem: peak plasma leucine may never reach the threshold needed to maximally trigger muscle protein synthesis. Speed is why whey dominates sports nutrition.</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Actinidin has the enzymatic tools to move plant protein into that faster-digesting category, so it’s a vast opportunity!  </a:t>
            </a:r>
          </a:p>
          <a:p>
            <a:endParaRPr lang="en-US" sz="1200" b="0" i="1"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Note: We haven't demonstrated this directly in a clinical trial, so the language is deliberate: "has the tools." The mechanism is there, and Park 2021 shows the effect in humans.</a:t>
            </a:r>
          </a:p>
          <a:p>
            <a:endParaRPr lang="en-US" sz="1200" b="0" i="1" kern="1200" dirty="0">
              <a:solidFill>
                <a:schemeClr val="tx1"/>
              </a:solidFill>
              <a:effectLst/>
              <a:latin typeface="+mn-lt"/>
              <a:ea typeface="+mn-ea"/>
              <a:cs typeface="+mn-cs"/>
            </a:endParaRPr>
          </a:p>
          <a:p>
            <a:r>
              <a:rPr lang="en-US" sz="1200" b="0" i="1" kern="1200" dirty="0">
                <a:solidFill>
                  <a:schemeClr val="tx1"/>
                </a:solidFill>
                <a:effectLst/>
                <a:latin typeface="+mn-lt"/>
                <a:ea typeface="+mn-ea"/>
                <a:cs typeface="+mn-cs"/>
              </a:rPr>
              <a:t>Control was gold kiwifruit and the other one was green kiwifruit, human </a:t>
            </a:r>
            <a:r>
              <a:rPr lang="en-US" sz="1200" b="0" i="1" kern="1200" dirty="0" err="1">
                <a:solidFill>
                  <a:schemeClr val="tx1"/>
                </a:solidFill>
                <a:effectLst/>
                <a:latin typeface="+mn-lt"/>
                <a:ea typeface="+mn-ea"/>
                <a:cs typeface="+mn-cs"/>
              </a:rPr>
              <a:t>studuy</a:t>
            </a:r>
            <a:endParaRPr lang="en-US" sz="1200" b="0" i="1"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16D2D6E5-9B61-F7C1-99B3-8627B66C789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7646756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600C25-D888-8FA3-F120-EF4ECBFC8E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A74D78-6C37-B382-4DE3-3C7AB86210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DD7F4B-1CB3-F11F-C4EF-E1232E2B645C}"/>
              </a:ext>
            </a:extLst>
          </p:cNvPr>
          <p:cNvSpPr>
            <a:spLocks noGrp="1"/>
          </p:cNvSpPr>
          <p:nvPr>
            <p:ph type="body" idx="1"/>
          </p:nvPr>
        </p:nvSpPr>
        <p:spPr/>
        <p:txBody>
          <a:bodyPr/>
          <a:lstStyle/>
          <a:p>
            <a:r>
              <a:rPr lang="en-US" sz="1200" b="0" i="0" kern="1200" dirty="0">
                <a:solidFill>
                  <a:schemeClr val="tx1"/>
                </a:solidFill>
                <a:effectLst/>
                <a:latin typeface="+mn-lt"/>
                <a:ea typeface="+mn-ea"/>
                <a:cs typeface="+mn-cs"/>
              </a:rPr>
              <a:t>500% increase for PPI </a:t>
            </a:r>
          </a:p>
          <a:p>
            <a:endParaRPr lang="en-US" sz="1200" b="0" i="0" kern="1200" dirty="0">
              <a:solidFill>
                <a:schemeClr val="tx1"/>
              </a:solidFill>
              <a:effectLst/>
              <a:latin typeface="+mn-lt"/>
              <a:ea typeface="+mn-ea"/>
              <a:cs typeface="+mn-cs"/>
            </a:endParaRP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Actinidin is a 2-in-1 protease. It accelerates protein breakdown in the stomach and stays active in the small intestine, where most amino acid absorption happens. Most proteases cover one site. Actinidin covers both.</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These three charts come from a three-stage in vitro digestion model using real human digestive enzyme concentrations.:</a:t>
            </a:r>
          </a:p>
          <a:p>
            <a:endParaRPr lang="en-US" sz="1200" b="0" i="0" kern="1200" dirty="0">
              <a:solidFill>
                <a:schemeClr val="tx1"/>
              </a:solidFill>
              <a:effectLst/>
              <a:latin typeface="+mn-lt"/>
              <a:ea typeface="+mn-ea"/>
              <a:cs typeface="+mn-cs"/>
            </a:endParaRPr>
          </a:p>
          <a:p>
            <a:pPr marL="171450" indent="-171450">
              <a:buFontTx/>
              <a:buChar char="-"/>
            </a:pPr>
            <a:r>
              <a:rPr lang="en-US" sz="1200" b="0" i="0" kern="1200" dirty="0">
                <a:solidFill>
                  <a:schemeClr val="tx1"/>
                </a:solidFill>
                <a:effectLst/>
                <a:latin typeface="+mn-lt"/>
                <a:ea typeface="+mn-ea"/>
                <a:cs typeface="+mn-cs"/>
              </a:rPr>
              <a:t>The white line </a:t>
            </a:r>
            <a:r>
              <a:rPr lang="en-US" sz="1200" b="1" i="0" kern="1200" dirty="0">
                <a:solidFill>
                  <a:schemeClr val="tx1"/>
                </a:solidFill>
                <a:effectLst/>
                <a:latin typeface="+mn-lt"/>
                <a:ea typeface="+mn-ea"/>
                <a:cs typeface="+mn-cs"/>
              </a:rPr>
              <a:t>is digestive enzymes alone</a:t>
            </a:r>
            <a:r>
              <a:rPr lang="en-US" sz="1200" b="0" i="0" kern="1200" dirty="0">
                <a:solidFill>
                  <a:schemeClr val="tx1"/>
                </a:solidFill>
                <a:effectLst/>
                <a:latin typeface="+mn-lt"/>
                <a:ea typeface="+mn-ea"/>
                <a:cs typeface="+mn-cs"/>
              </a:rPr>
              <a:t>. </a:t>
            </a:r>
          </a:p>
          <a:p>
            <a:pPr marL="171450" indent="-171450">
              <a:buFontTx/>
              <a:buChar char="-"/>
            </a:pPr>
            <a:r>
              <a:rPr lang="en-US" sz="1200" b="0" i="0" kern="1200" dirty="0">
                <a:solidFill>
                  <a:schemeClr val="tx1"/>
                </a:solidFill>
                <a:effectLst/>
                <a:latin typeface="+mn-lt"/>
                <a:ea typeface="+mn-ea"/>
                <a:cs typeface="+mn-cs"/>
              </a:rPr>
              <a:t>The pink line is</a:t>
            </a:r>
            <a:r>
              <a:rPr lang="en-US" sz="1200" b="1" i="0" kern="1200" dirty="0">
                <a:solidFill>
                  <a:schemeClr val="tx1"/>
                </a:solidFill>
                <a:effectLst/>
                <a:latin typeface="+mn-lt"/>
                <a:ea typeface="+mn-ea"/>
                <a:cs typeface="+mn-cs"/>
              </a:rPr>
              <a:t> kiwifruit plus digestive enzymes</a:t>
            </a:r>
            <a:r>
              <a:rPr lang="en-US" sz="1200" b="0" i="0" kern="1200" dirty="0">
                <a:solidFill>
                  <a:schemeClr val="tx1"/>
                </a:solidFill>
                <a:effectLst/>
                <a:latin typeface="+mn-lt"/>
                <a:ea typeface="+mn-ea"/>
                <a:cs typeface="+mn-cs"/>
              </a:rPr>
              <a:t>. </a:t>
            </a:r>
          </a:p>
          <a:p>
            <a:pPr marL="171450" indent="-171450">
              <a:buFontTx/>
              <a:buChar char="-"/>
            </a:pPr>
            <a:r>
              <a:rPr lang="en-US" sz="1200" b="0" i="0" kern="1200" dirty="0">
                <a:solidFill>
                  <a:schemeClr val="tx1"/>
                </a:solidFill>
                <a:effectLst/>
                <a:latin typeface="+mn-lt"/>
                <a:ea typeface="+mn-ea"/>
                <a:cs typeface="+mn-cs"/>
              </a:rPr>
              <a:t>The gap between them is actinidin's contribution on top of what the body already does.</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The gastric phase is where the story starts. Look at the almond panel. At two minutes, digestive enzymes alone release 1.6% amino nitrogen. With </a:t>
            </a:r>
            <a:r>
              <a:rPr lang="en-US" sz="1200" b="0" i="0" kern="1200" dirty="0" err="1">
                <a:solidFill>
                  <a:schemeClr val="tx1"/>
                </a:solidFill>
                <a:effectLst/>
                <a:latin typeface="+mn-lt"/>
                <a:ea typeface="+mn-ea"/>
                <a:cs typeface="+mn-cs"/>
              </a:rPr>
              <a:t>Actinizyme</a:t>
            </a:r>
            <a:r>
              <a:rPr lang="en-US" sz="1200" b="0" i="0" kern="1200" dirty="0">
                <a:solidFill>
                  <a:schemeClr val="tx1"/>
                </a:solidFill>
                <a:effectLst/>
                <a:latin typeface="+mn-lt"/>
                <a:ea typeface="+mn-ea"/>
                <a:cs typeface="+mn-cs"/>
              </a:rPr>
              <a:t>: 6.4%. Four times more breakdown in the first two minutes. The same direction holds for pea protein and soy, plant proteins with tightly-folded structures where the body's own enzymes struggle most.</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Contribution is front-loaded, concentrated in the </a:t>
            </a:r>
            <a:r>
              <a:rPr lang="en-US" sz="1200" b="1" i="0" kern="1200" dirty="0">
                <a:solidFill>
                  <a:schemeClr val="tx1"/>
                </a:solidFill>
                <a:effectLst/>
                <a:latin typeface="+mn-lt"/>
                <a:ea typeface="+mn-ea"/>
                <a:cs typeface="+mn-cs"/>
              </a:rPr>
              <a:t>early gastric phase</a:t>
            </a:r>
            <a:r>
              <a:rPr lang="en-US" sz="1200" b="0" i="0" kern="1200" dirty="0">
                <a:solidFill>
                  <a:schemeClr val="tx1"/>
                </a:solidFill>
                <a:effectLst/>
                <a:latin typeface="+mn-lt"/>
                <a:ea typeface="+mn-ea"/>
                <a:cs typeface="+mn-cs"/>
              </a:rPr>
              <a:t>, where speed matters most for what comes next.</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Some might say. This is just an in vitro test tube study. But there are 2 separate pig studies, Montoya 2014 and 2018, pig in vivo. </a:t>
            </a:r>
          </a:p>
          <a:p>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Gastric emptying 27% faster. 44% more digested nitrogen reaching the small intestine at five hours. </a:t>
            </a:r>
            <a:r>
              <a:rPr lang="en-US" sz="1200" b="0" i="0" kern="1200" dirty="0">
                <a:solidFill>
                  <a:schemeClr val="tx1"/>
                </a:solidFill>
                <a:effectLst/>
                <a:latin typeface="+mn-lt"/>
                <a:ea typeface="+mn-ea"/>
                <a:cs typeface="+mn-cs"/>
              </a:rPr>
              <a:t>The pig GI tract is the accepted benchmark for human digestive research. Same direction. Same mechanism. Confirmed across model types.</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And now, look at second site. Look at the grey shaded region, that's the intestinal phase, 70 to 180 minutes. </a:t>
            </a:r>
            <a:r>
              <a:rPr lang="en-US" sz="1200" b="0" i="0" kern="1200" dirty="0" err="1">
                <a:solidFill>
                  <a:schemeClr val="tx1"/>
                </a:solidFill>
                <a:effectLst/>
                <a:latin typeface="+mn-lt"/>
                <a:ea typeface="+mn-ea"/>
                <a:cs typeface="+mn-cs"/>
              </a:rPr>
              <a:t>Actinizyme</a:t>
            </a:r>
            <a:r>
              <a:rPr lang="en-US" sz="1200" b="0" i="0" kern="1200" dirty="0">
                <a:solidFill>
                  <a:schemeClr val="tx1"/>
                </a:solidFill>
                <a:effectLst/>
                <a:latin typeface="+mn-lt"/>
                <a:ea typeface="+mn-ea"/>
                <a:cs typeface="+mn-cs"/>
              </a:rPr>
              <a:t> is still above digestive enzymes alone. The gap continues. That's actinidin still working, in the intestine, on top of what the body does there too</a:t>
            </a:r>
          </a:p>
          <a:p>
            <a:endParaRPr lang="en-US" sz="1200" b="0" i="0" kern="1200" dirty="0">
              <a:solidFill>
                <a:schemeClr val="tx1"/>
              </a:solidFill>
              <a:effectLst/>
              <a:latin typeface="+mn-lt"/>
              <a:ea typeface="+mn-ea"/>
              <a:cs typeface="+mn-cs"/>
            </a:endParaRPr>
          </a:p>
          <a:p>
            <a:r>
              <a:rPr lang="en-US" sz="1200" b="0" i="0" kern="1200" dirty="0">
                <a:solidFill>
                  <a:schemeClr val="tx1"/>
                </a:solidFill>
                <a:effectLst/>
                <a:latin typeface="+mn-lt"/>
                <a:ea typeface="+mn-ea"/>
                <a:cs typeface="+mn-cs"/>
              </a:rPr>
              <a:t>Remember, it’s not often you get an enzyme that’s active across both stomach and intestine. Actinidin is stable across the full digestive range. Two sites. One ingredient. That is the 2-in-1.</a:t>
            </a:r>
          </a:p>
          <a:p>
            <a:endParaRPr lang="en-US" sz="1200" b="0" i="0" kern="1200" dirty="0">
              <a:solidFill>
                <a:schemeClr val="tx1"/>
              </a:solidFill>
              <a:effectLst/>
              <a:latin typeface="+mn-lt"/>
              <a:ea typeface="+mn-ea"/>
              <a:cs typeface="+mn-cs"/>
            </a:endParaRPr>
          </a:p>
          <a:p>
            <a:r>
              <a:rPr lang="en-US" sz="1200" b="0" i="0" u="sng" kern="1200" dirty="0">
                <a:solidFill>
                  <a:schemeClr val="tx1"/>
                </a:solidFill>
                <a:effectLst/>
                <a:latin typeface="+mn-lt"/>
                <a:ea typeface="+mn-ea"/>
                <a:cs typeface="+mn-cs"/>
              </a:rPr>
              <a:t>Ref:</a:t>
            </a:r>
          </a:p>
          <a:p>
            <a:pPr>
              <a:lnSpc>
                <a:spcPct val="107000"/>
              </a:lnSpc>
              <a:spcAft>
                <a:spcPts val="800"/>
              </a:spcAft>
            </a:pPr>
            <a:r>
              <a:rPr lang="en-NZ" sz="1200" kern="100" dirty="0">
                <a:solidFill>
                  <a:schemeClr val="bg1"/>
                </a:solidFill>
                <a:latin typeface="Gotham" panose="02000504050000020004" pitchFamily="2" charset="0"/>
                <a:ea typeface="Aptos" panose="020B0004020202020204" pitchFamily="34" charset="0"/>
                <a:cs typeface="Times New Roman" panose="02020603050405020304" pitchFamily="18" charset="0"/>
              </a:rPr>
              <a:t>8. </a:t>
            </a:r>
            <a:r>
              <a:rPr lang="en-US" sz="1200" kern="100" dirty="0">
                <a:solidFill>
                  <a:schemeClr val="bg1"/>
                </a:solidFill>
                <a:latin typeface="Gotham" panose="02000504050000020004" pitchFamily="2" charset="0"/>
                <a:ea typeface="Aptos" panose="020B0004020202020204" pitchFamily="34" charset="0"/>
                <a:cs typeface="Times New Roman" panose="02020603050405020304" pitchFamily="18" charset="0"/>
              </a:rPr>
              <a:t>Montoya, C. A. et al. Actinidin from kiwifruit ( Actinidia deliciosa cv. Hayward) increases the digestion and rate of gastric emptying of meat proteins in the growing pig. Br. J. </a:t>
            </a:r>
            <a:r>
              <a:rPr lang="en-US" sz="1200" kern="100" dirty="0" err="1">
                <a:solidFill>
                  <a:schemeClr val="bg1"/>
                </a:solidFill>
                <a:latin typeface="Gotham" panose="02000504050000020004" pitchFamily="2" charset="0"/>
                <a:ea typeface="Aptos" panose="020B0004020202020204" pitchFamily="34" charset="0"/>
                <a:cs typeface="Times New Roman" panose="02020603050405020304" pitchFamily="18" charset="0"/>
              </a:rPr>
              <a:t>Nutr</a:t>
            </a:r>
            <a:r>
              <a:rPr lang="en-US" sz="1200" kern="100" dirty="0">
                <a:solidFill>
                  <a:schemeClr val="bg1"/>
                </a:solidFill>
                <a:latin typeface="Gotham" panose="02000504050000020004" pitchFamily="2" charset="0"/>
                <a:ea typeface="Aptos" panose="020B0004020202020204" pitchFamily="34" charset="0"/>
                <a:cs typeface="Times New Roman" panose="02020603050405020304" pitchFamily="18" charset="0"/>
              </a:rPr>
              <a:t>. 111, 957–967 (2014).</a:t>
            </a:r>
          </a:p>
          <a:p>
            <a:pPr>
              <a:lnSpc>
                <a:spcPct val="107000"/>
              </a:lnSpc>
              <a:spcAft>
                <a:spcPts val="800"/>
              </a:spcAft>
            </a:pPr>
            <a:endParaRPr lang="en-US" sz="1200" kern="100" dirty="0">
              <a:solidFill>
                <a:schemeClr val="bg1"/>
              </a:solidFill>
              <a:effectLst/>
              <a:latin typeface="Gotham" panose="02000504050000020004" pitchFamily="2" charset="0"/>
              <a:ea typeface="Aptos" panose="020B0004020202020204" pitchFamily="34" charset="0"/>
              <a:cs typeface="Times New Roman" panose="02020603050405020304" pitchFamily="18" charset="0"/>
            </a:endParaRPr>
          </a:p>
          <a:p>
            <a:pPr>
              <a:lnSpc>
                <a:spcPct val="107000"/>
              </a:lnSpc>
              <a:spcAft>
                <a:spcPts val="800"/>
              </a:spcAft>
            </a:pPr>
            <a:r>
              <a:rPr lang="en-US" sz="1200" b="1" i="1" kern="100" dirty="0">
                <a:solidFill>
                  <a:schemeClr val="bg1"/>
                </a:solidFill>
                <a:effectLst/>
                <a:latin typeface="Gotham" panose="02000504050000020004" pitchFamily="2" charset="0"/>
                <a:ea typeface="Aptos" panose="020B0004020202020204" pitchFamily="34" charset="0"/>
                <a:cs typeface="Times New Roman" panose="02020603050405020304" pitchFamily="18" charset="0"/>
              </a:rPr>
              <a:t>Table 3 </a:t>
            </a:r>
            <a:r>
              <a:rPr lang="en-US" sz="1200" i="1" kern="100" dirty="0">
                <a:solidFill>
                  <a:schemeClr val="bg1"/>
                </a:solidFill>
                <a:effectLst/>
                <a:latin typeface="Gotham" panose="02000504050000020004" pitchFamily="2" charset="0"/>
                <a:ea typeface="Aptos" panose="020B0004020202020204" pitchFamily="34" charset="0"/>
                <a:cs typeface="Times New Roman" panose="02020603050405020304" pitchFamily="18" charset="0"/>
              </a:rPr>
              <a:t> T1/2 with actinidin: 134, without: 184. Difference is (184-134)/134*100 = </a:t>
            </a:r>
            <a:r>
              <a:rPr lang="en-US" sz="1200" b="1" i="1" kern="100" dirty="0">
                <a:solidFill>
                  <a:schemeClr val="bg1"/>
                </a:solidFill>
                <a:effectLst/>
                <a:latin typeface="Gotham" panose="02000504050000020004" pitchFamily="2" charset="0"/>
                <a:ea typeface="Aptos" panose="020B0004020202020204" pitchFamily="34" charset="0"/>
                <a:cs typeface="Times New Roman" panose="02020603050405020304" pitchFamily="18" charset="0"/>
              </a:rPr>
              <a:t>27.2%</a:t>
            </a:r>
            <a:endParaRPr lang="en-NZ" sz="1200" b="1" i="1" kern="100" dirty="0">
              <a:solidFill>
                <a:schemeClr val="bg1"/>
              </a:solidFill>
              <a:effectLst/>
              <a:latin typeface="Gotham" panose="02000504050000020004" pitchFamily="2" charset="0"/>
              <a:ea typeface="Aptos" panose="020B0004020202020204" pitchFamily="34" charset="0"/>
              <a:cs typeface="Times New Roman" panose="02020603050405020304" pitchFamily="18" charset="0"/>
            </a:endParaRPr>
          </a:p>
          <a:p>
            <a:pPr>
              <a:lnSpc>
                <a:spcPct val="107000"/>
              </a:lnSpc>
              <a:spcAft>
                <a:spcPts val="800"/>
              </a:spcAft>
            </a:pPr>
            <a:endParaRPr lang="en-NZ" sz="1200" kern="100" dirty="0">
              <a:solidFill>
                <a:schemeClr val="bg1"/>
              </a:solidFill>
              <a:latin typeface="Gotham" panose="02000504050000020004" pitchFamily="2" charset="0"/>
              <a:ea typeface="Aptos" panose="020B0004020202020204" pitchFamily="34" charset="0"/>
              <a:cs typeface="Times New Roman" panose="02020603050405020304" pitchFamily="18" charset="0"/>
            </a:endParaRPr>
          </a:p>
          <a:p>
            <a:pPr>
              <a:lnSpc>
                <a:spcPct val="107000"/>
              </a:lnSpc>
              <a:spcAft>
                <a:spcPts val="800"/>
              </a:spcAft>
            </a:pPr>
            <a:r>
              <a:rPr lang="en-NZ" sz="1200" kern="100" dirty="0">
                <a:solidFill>
                  <a:schemeClr val="bg1"/>
                </a:solidFill>
                <a:latin typeface="Gotham" panose="02000504050000020004" pitchFamily="2" charset="0"/>
                <a:ea typeface="Aptos" panose="020B0004020202020204" pitchFamily="34" charset="0"/>
                <a:cs typeface="Times New Roman" panose="02020603050405020304" pitchFamily="18" charset="0"/>
              </a:rPr>
              <a:t>9</a:t>
            </a:r>
            <a:r>
              <a:rPr lang="en-NZ" sz="1200" kern="100" dirty="0">
                <a:solidFill>
                  <a:schemeClr val="bg1"/>
                </a:solidFill>
                <a:effectLst/>
                <a:latin typeface="Gotham" panose="02000504050000020004" pitchFamily="2" charset="0"/>
                <a:ea typeface="Aptos" panose="020B0004020202020204" pitchFamily="34" charset="0"/>
                <a:cs typeface="Times New Roman" panose="02020603050405020304" pitchFamily="18" charset="0"/>
              </a:rPr>
              <a:t>.Montoya, C. A., Cabrera, D. L., Zou, M., Boland, M. J. &amp; </a:t>
            </a:r>
            <a:r>
              <a:rPr lang="en-NZ" sz="1200" kern="100" dirty="0" err="1">
                <a:solidFill>
                  <a:schemeClr val="bg1"/>
                </a:solidFill>
                <a:effectLst/>
                <a:latin typeface="Gotham" panose="02000504050000020004" pitchFamily="2" charset="0"/>
                <a:ea typeface="Aptos" panose="020B0004020202020204" pitchFamily="34" charset="0"/>
                <a:cs typeface="Times New Roman" panose="02020603050405020304" pitchFamily="18" charset="0"/>
              </a:rPr>
              <a:t>Moughan</a:t>
            </a:r>
            <a:r>
              <a:rPr lang="en-NZ" sz="1200" kern="100" dirty="0">
                <a:solidFill>
                  <a:schemeClr val="bg1"/>
                </a:solidFill>
                <a:effectLst/>
                <a:latin typeface="Gotham" panose="02000504050000020004" pitchFamily="2" charset="0"/>
                <a:ea typeface="Aptos" panose="020B0004020202020204" pitchFamily="34" charset="0"/>
                <a:cs typeface="Times New Roman" panose="02020603050405020304" pitchFamily="18" charset="0"/>
              </a:rPr>
              <a:t>, P. J. ’The Rate at Which Digested Protein Enters the Small Intestine Modulates the Rate of Amino Acid Digestibility throughout the Small Intestine of Growing Pigs. J. </a:t>
            </a:r>
            <a:r>
              <a:rPr lang="en-NZ" sz="1200" kern="100" dirty="0" err="1">
                <a:solidFill>
                  <a:schemeClr val="bg1"/>
                </a:solidFill>
                <a:effectLst/>
                <a:latin typeface="Gotham" panose="02000504050000020004" pitchFamily="2" charset="0"/>
                <a:ea typeface="Aptos" panose="020B0004020202020204" pitchFamily="34" charset="0"/>
                <a:cs typeface="Times New Roman" panose="02020603050405020304" pitchFamily="18" charset="0"/>
              </a:rPr>
              <a:t>Nutr</a:t>
            </a:r>
            <a:r>
              <a:rPr lang="en-NZ" sz="1200" kern="100" dirty="0">
                <a:solidFill>
                  <a:schemeClr val="bg1"/>
                </a:solidFill>
                <a:effectLst/>
                <a:latin typeface="Gotham" panose="02000504050000020004" pitchFamily="2" charset="0"/>
                <a:ea typeface="Aptos" panose="020B0004020202020204" pitchFamily="34" charset="0"/>
                <a:cs typeface="Times New Roman" panose="02020603050405020304" pitchFamily="18" charset="0"/>
              </a:rPr>
              <a:t>. 148, 1743–1750 (2018).</a:t>
            </a:r>
          </a:p>
          <a:p>
            <a:pPr>
              <a:lnSpc>
                <a:spcPct val="107000"/>
              </a:lnSpc>
              <a:spcAft>
                <a:spcPts val="800"/>
              </a:spcAft>
            </a:pPr>
            <a:endParaRPr lang="en-NZ" sz="1200" kern="100" dirty="0">
              <a:solidFill>
                <a:schemeClr val="bg1"/>
              </a:solidFill>
              <a:effectLst/>
              <a:latin typeface="Gotham" panose="02000504050000020004" pitchFamily="2" charset="0"/>
              <a:ea typeface="Aptos" panose="020B0004020202020204" pitchFamily="34" charset="0"/>
              <a:cs typeface="Times New Roman" panose="02020603050405020304" pitchFamily="18" charset="0"/>
            </a:endParaRPr>
          </a:p>
          <a:p>
            <a:pPr>
              <a:lnSpc>
                <a:spcPct val="107000"/>
              </a:lnSpc>
              <a:spcAft>
                <a:spcPts val="800"/>
              </a:spcAft>
            </a:pPr>
            <a:r>
              <a:rPr lang="en-US" dirty="0"/>
              <a:t>The rate of digested nitrogen entering the SI was higher (P &lt; 0.001) with actinidin (e.g., </a:t>
            </a:r>
            <a:r>
              <a:rPr lang="en-US" b="1" dirty="0"/>
              <a:t>&gt;44% at 5 h postprandially</a:t>
            </a:r>
            <a:r>
              <a:rPr lang="en-NZ" sz="1200" kern="100" dirty="0">
                <a:solidFill>
                  <a:schemeClr val="bg1"/>
                </a:solidFill>
                <a:effectLst/>
                <a:latin typeface="Gotham" panose="02000504050000020004" pitchFamily="2" charset="0"/>
                <a:cs typeface="Times New Roman" panose="02020603050405020304" pitchFamily="18" charset="0"/>
              </a:rPr>
              <a:t>)</a:t>
            </a:r>
            <a:endParaRPr lang="en-NZ" sz="1200" kern="100" dirty="0">
              <a:solidFill>
                <a:schemeClr val="bg1"/>
              </a:solidFill>
              <a:effectLst/>
              <a:latin typeface="Gotham" panose="02000504050000020004" pitchFamily="2" charset="0"/>
              <a:ea typeface="Aptos" panose="020B0004020202020204" pitchFamily="34" charset="0"/>
              <a:cs typeface="Times New Roman" panose="02020603050405020304" pitchFamily="18" charset="0"/>
            </a:endParaRPr>
          </a:p>
          <a:p>
            <a:endParaRPr lang="en-US" sz="1200" b="0" i="0" kern="1200" dirty="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C4088014-163D-8849-0A84-E7F17EF8140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976170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B3C34-9C1A-02BD-F5A3-8A7E47FDA5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5A3179-AC46-B693-4636-7A472670CC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5ABC7B-7B3E-8A91-7803-DBB796BE2B85}"/>
              </a:ext>
            </a:extLst>
          </p:cNvPr>
          <p:cNvSpPr>
            <a:spLocks noGrp="1"/>
          </p:cNvSpPr>
          <p:nvPr>
            <p:ph type="body" idx="1"/>
          </p:nvPr>
        </p:nvSpPr>
        <p:spPr/>
        <p:txBody>
          <a:bodyPr/>
          <a:lstStyle/>
          <a:p>
            <a:r>
              <a:rPr lang="en-US" sz="1200" b="0" i="0" kern="1200">
                <a:solidFill>
                  <a:schemeClr val="tx1"/>
                </a:solidFill>
                <a:effectLst/>
                <a:latin typeface="+mn-lt"/>
                <a:ea typeface="+mn-ea"/>
                <a:cs typeface="+mn-cs"/>
              </a:rPr>
              <a:t>Actinidin works on both origins of bloating, which is why we see the effect in a controlled trial and again in real-world consumer use.</a:t>
            </a:r>
          </a:p>
          <a:p>
            <a:r>
              <a:rPr lang="en-US" sz="1200" b="0" i="0" kern="1200">
                <a:solidFill>
                  <a:schemeClr val="tx1"/>
                </a:solidFill>
                <a:effectLst/>
                <a:latin typeface="+mn-lt"/>
                <a:ea typeface="+mn-ea"/>
                <a:cs typeface="+mn-cs"/>
              </a:rPr>
              <a:t>This matters commercially because bloating is what kills retention for plant protein brands. Customers buy the product, feel uncomfortable, and stop repurchasing. Ingredient selection is where that gets fixed.</a:t>
            </a:r>
          </a:p>
          <a:p>
            <a:endParaRPr lang="en-US" sz="1200" b="1" i="0" kern="1200">
              <a:solidFill>
                <a:schemeClr val="tx1"/>
              </a:solidFill>
              <a:effectLst/>
              <a:latin typeface="+mn-lt"/>
              <a:ea typeface="+mn-ea"/>
              <a:cs typeface="+mn-cs"/>
            </a:endParaRPr>
          </a:p>
          <a:p>
            <a:r>
              <a:rPr lang="en-US" sz="1200" b="0" i="1" kern="1200">
                <a:solidFill>
                  <a:schemeClr val="tx1"/>
                </a:solidFill>
                <a:effectLst/>
                <a:latin typeface="+mn-lt"/>
                <a:ea typeface="+mn-ea"/>
                <a:cs typeface="+mn-cs"/>
              </a:rPr>
              <a:t>Suggestion: Start with the mechanism, because it's what makes actinidin unusual.</a:t>
            </a:r>
          </a:p>
          <a:p>
            <a:endParaRPr lang="en-US" sz="1200" b="0" i="0" kern="1200">
              <a:solidFill>
                <a:schemeClr val="tx1"/>
              </a:solidFill>
              <a:effectLst/>
              <a:latin typeface="+mn-lt"/>
              <a:ea typeface="+mn-ea"/>
              <a:cs typeface="+mn-cs"/>
            </a:endParaRPr>
          </a:p>
          <a:p>
            <a:r>
              <a:rPr lang="en-US" sz="1200" b="0" i="0" kern="1200">
                <a:solidFill>
                  <a:schemeClr val="tx1"/>
                </a:solidFill>
                <a:effectLst/>
                <a:latin typeface="+mn-lt"/>
                <a:ea typeface="+mn-ea"/>
                <a:cs typeface="+mn-cs"/>
              </a:rPr>
              <a:t>Bloating comes from two places:</a:t>
            </a:r>
          </a:p>
          <a:p>
            <a:endParaRPr lang="en-US" sz="1200" b="0" i="0" kern="1200">
              <a:solidFill>
                <a:schemeClr val="tx1"/>
              </a:solidFill>
              <a:effectLst/>
              <a:latin typeface="+mn-lt"/>
              <a:ea typeface="+mn-ea"/>
              <a:cs typeface="+mn-cs"/>
            </a:endParaRPr>
          </a:p>
          <a:p>
            <a:pPr marL="171450" indent="-171450">
              <a:buFontTx/>
              <a:buChar char="-"/>
            </a:pPr>
            <a:r>
              <a:rPr lang="en-US" sz="1200" b="1" i="0" kern="1200">
                <a:solidFill>
                  <a:schemeClr val="tx1"/>
                </a:solidFill>
                <a:effectLst/>
                <a:latin typeface="+mn-lt"/>
                <a:ea typeface="+mn-ea"/>
                <a:cs typeface="+mn-cs"/>
              </a:rPr>
              <a:t>Gastric pressure in the first 30 to 90 minutes </a:t>
            </a:r>
            <a:r>
              <a:rPr lang="en-US" sz="1200" b="0" i="0" kern="1200">
                <a:solidFill>
                  <a:schemeClr val="tx1"/>
                </a:solidFill>
                <a:effectLst/>
                <a:latin typeface="+mn-lt"/>
                <a:ea typeface="+mn-ea"/>
                <a:cs typeface="+mn-cs"/>
              </a:rPr>
              <a:t>after a meal, when a slow-digesting protein mass keeps the stomach distended. </a:t>
            </a:r>
          </a:p>
          <a:p>
            <a:pPr marL="171450" indent="-171450">
              <a:buFontTx/>
              <a:buChar char="-"/>
            </a:pPr>
            <a:r>
              <a:rPr lang="en-US" sz="1200" b="1" i="0" kern="1200">
                <a:solidFill>
                  <a:schemeClr val="tx1"/>
                </a:solidFill>
                <a:effectLst/>
                <a:latin typeface="+mn-lt"/>
                <a:ea typeface="+mn-ea"/>
                <a:cs typeface="+mn-cs"/>
              </a:rPr>
              <a:t>And colonic fermentation hours later</a:t>
            </a:r>
            <a:r>
              <a:rPr lang="en-US" sz="1200" b="0" i="0" kern="1200">
                <a:solidFill>
                  <a:schemeClr val="tx1"/>
                </a:solidFill>
                <a:effectLst/>
                <a:latin typeface="+mn-lt"/>
                <a:ea typeface="+mn-ea"/>
                <a:cs typeface="+mn-cs"/>
              </a:rPr>
              <a:t>, when protein that escaped the small intestine gets fermented by bacteria into gas. Most proteases denature in stomach acid, so they can only touch the first window. Actinidin survives the full four hours of upper GI transit, which is what lets it work on both. </a:t>
            </a:r>
          </a:p>
          <a:p>
            <a:endParaRPr lang="en-US" sz="1200" b="0" i="0" kern="1200">
              <a:solidFill>
                <a:schemeClr val="tx1"/>
              </a:solidFill>
              <a:effectLst/>
              <a:latin typeface="+mn-lt"/>
              <a:ea typeface="+mn-ea"/>
              <a:cs typeface="+mn-cs"/>
            </a:endParaRPr>
          </a:p>
          <a:p>
            <a:r>
              <a:rPr lang="en-US" sz="1200" b="1" i="0" kern="1200">
                <a:solidFill>
                  <a:schemeClr val="tx1"/>
                </a:solidFill>
                <a:effectLst/>
                <a:latin typeface="+mn-lt"/>
                <a:ea typeface="+mn-ea"/>
                <a:cs typeface="+mn-cs"/>
              </a:rPr>
              <a:t>Pre-clinical evidence from Montoya 2018</a:t>
            </a:r>
            <a:r>
              <a:rPr lang="en-US" sz="1200" b="0" i="0" kern="1200">
                <a:solidFill>
                  <a:schemeClr val="tx1"/>
                </a:solidFill>
                <a:effectLst/>
                <a:latin typeface="+mn-lt"/>
                <a:ea typeface="+mn-ea"/>
                <a:cs typeface="+mn-cs"/>
              </a:rPr>
              <a:t> supports this: absorption gets front-loaded in the proximal small intestine, leaving less protein to reach the colon.</a:t>
            </a:r>
          </a:p>
          <a:p>
            <a:endParaRPr lang="en-US" sz="1200" b="1" i="0" kern="1200">
              <a:solidFill>
                <a:schemeClr val="tx1"/>
              </a:solidFill>
              <a:effectLst/>
              <a:latin typeface="+mn-lt"/>
              <a:ea typeface="+mn-ea"/>
              <a:cs typeface="+mn-cs"/>
            </a:endParaRPr>
          </a:p>
          <a:p>
            <a:r>
              <a:rPr lang="en-US" sz="1200" b="1" i="0" kern="1200">
                <a:solidFill>
                  <a:schemeClr val="tx1"/>
                </a:solidFill>
                <a:effectLst/>
                <a:latin typeface="+mn-lt"/>
                <a:ea typeface="+mn-ea"/>
                <a:cs typeface="+mn-cs"/>
              </a:rPr>
              <a:t>Then the clinical proof.</a:t>
            </a:r>
            <a:endParaRPr lang="en-US" sz="1200" b="0" i="0" kern="1200">
              <a:solidFill>
                <a:schemeClr val="tx1"/>
              </a:solidFill>
              <a:effectLst/>
              <a:latin typeface="+mn-lt"/>
              <a:ea typeface="+mn-ea"/>
              <a:cs typeface="+mn-cs"/>
            </a:endParaRPr>
          </a:p>
          <a:p>
            <a:r>
              <a:rPr lang="en-US" sz="1200" b="0" i="0" kern="1200">
                <a:solidFill>
                  <a:schemeClr val="tx1"/>
                </a:solidFill>
                <a:effectLst/>
                <a:latin typeface="+mn-lt"/>
                <a:ea typeface="+mn-ea"/>
                <a:cs typeface="+mn-cs"/>
              </a:rPr>
              <a:t>Wallace 2017 is a </a:t>
            </a:r>
            <a:r>
              <a:rPr lang="en-US" sz="1200" b="0" i="0" kern="1200" err="1">
                <a:solidFill>
                  <a:schemeClr val="tx1"/>
                </a:solidFill>
                <a:effectLst/>
                <a:latin typeface="+mn-lt"/>
                <a:ea typeface="+mn-ea"/>
                <a:cs typeface="+mn-cs"/>
              </a:rPr>
              <a:t>randomised</a:t>
            </a:r>
            <a:r>
              <a:rPr lang="en-US" sz="1200" b="0" i="0" kern="1200">
                <a:solidFill>
                  <a:schemeClr val="tx1"/>
                </a:solidFill>
                <a:effectLst/>
                <a:latin typeface="+mn-lt"/>
                <a:ea typeface="+mn-ea"/>
                <a:cs typeface="+mn-cs"/>
              </a:rPr>
              <a:t> human crossover trial, which is our strongest evidence tier. Postprandial bloating AUC near-halved over five hours. p=0.005. Not 0.05, 0.005. </a:t>
            </a:r>
            <a:r>
              <a:rPr lang="en-US" sz="1200" b="1" i="0" kern="1200">
                <a:solidFill>
                  <a:schemeClr val="tx1"/>
                </a:solidFill>
                <a:effectLst/>
                <a:latin typeface="+mn-lt"/>
                <a:ea typeface="+mn-ea"/>
                <a:cs typeface="+mn-cs"/>
              </a:rPr>
              <a:t>Real-world confirmation!</a:t>
            </a:r>
          </a:p>
          <a:p>
            <a:endParaRPr lang="en-US" sz="1200" b="1" i="0" kern="1200">
              <a:solidFill>
                <a:schemeClr val="tx1"/>
              </a:solidFill>
              <a:effectLst/>
              <a:latin typeface="+mn-lt"/>
              <a:ea typeface="+mn-ea"/>
              <a:cs typeface="+mn-cs"/>
            </a:endParaRPr>
          </a:p>
          <a:p>
            <a:endParaRPr lang="en-US" sz="1200" b="0" i="0" kern="1200">
              <a:solidFill>
                <a:schemeClr val="tx1"/>
              </a:solidFill>
              <a:effectLst/>
              <a:latin typeface="+mn-lt"/>
              <a:ea typeface="+mn-ea"/>
              <a:cs typeface="+mn-cs"/>
            </a:endParaRPr>
          </a:p>
          <a:p>
            <a:r>
              <a:rPr lang="en-US" sz="1200" b="0" i="0" kern="1200">
                <a:solidFill>
                  <a:schemeClr val="tx1"/>
                </a:solidFill>
                <a:effectLst/>
                <a:latin typeface="+mn-lt"/>
                <a:ea typeface="+mn-ea"/>
                <a:cs typeface="+mn-cs"/>
              </a:rPr>
              <a:t>The </a:t>
            </a:r>
            <a:r>
              <a:rPr lang="en-US" sz="1200" b="0" i="0" kern="1200" err="1">
                <a:solidFill>
                  <a:schemeClr val="tx1"/>
                </a:solidFill>
                <a:effectLst/>
                <a:latin typeface="+mn-lt"/>
                <a:ea typeface="+mn-ea"/>
                <a:cs typeface="+mn-cs"/>
              </a:rPr>
              <a:t>Anagenix</a:t>
            </a:r>
            <a:r>
              <a:rPr lang="en-US" sz="1200" b="0" i="0" kern="1200">
                <a:solidFill>
                  <a:schemeClr val="tx1"/>
                </a:solidFill>
                <a:effectLst/>
                <a:latin typeface="+mn-lt"/>
                <a:ea typeface="+mn-ea"/>
                <a:cs typeface="+mn-cs"/>
              </a:rPr>
              <a:t> consumer data trends in the same directions. It’s not a clinical trial, it’s 21 UK consumers, two weeks, using real products across </a:t>
            </a:r>
            <a:r>
              <a:rPr lang="en-US" sz="1200" b="1" i="0" kern="1200">
                <a:solidFill>
                  <a:schemeClr val="tx1"/>
                </a:solidFill>
                <a:effectLst/>
                <a:latin typeface="+mn-lt"/>
                <a:ea typeface="+mn-ea"/>
                <a:cs typeface="+mn-cs"/>
              </a:rPr>
              <a:t>whey, soy, pea, rice, and hemp</a:t>
            </a:r>
            <a:r>
              <a:rPr lang="en-US" sz="1200" b="0" i="0" kern="1200">
                <a:solidFill>
                  <a:schemeClr val="tx1"/>
                </a:solidFill>
                <a:effectLst/>
                <a:latin typeface="+mn-lt"/>
                <a:ea typeface="+mn-ea"/>
                <a:cs typeface="+mn-cs"/>
              </a:rPr>
              <a:t>.</a:t>
            </a:r>
          </a:p>
          <a:p>
            <a:r>
              <a:rPr lang="en-US" sz="1200" b="0" i="0" kern="1200">
                <a:solidFill>
                  <a:schemeClr val="tx1"/>
                </a:solidFill>
                <a:effectLst/>
                <a:latin typeface="+mn-lt"/>
                <a:ea typeface="+mn-ea"/>
                <a:cs typeface="+mn-cs"/>
              </a:rPr>
              <a:t> </a:t>
            </a:r>
          </a:p>
          <a:p>
            <a:r>
              <a:rPr lang="en-US" sz="1200" b="0" i="0" kern="1200">
                <a:solidFill>
                  <a:schemeClr val="tx1"/>
                </a:solidFill>
                <a:effectLst/>
                <a:latin typeface="+mn-lt"/>
                <a:ea typeface="+mn-ea"/>
                <a:cs typeface="+mn-cs"/>
              </a:rPr>
              <a:t>37% reduction in bloating and gas, 34% in abdominal pain, 29% in reflux. Directional only, but it points the same way as Wallace, across a </a:t>
            </a:r>
            <a:r>
              <a:rPr lang="en-US" sz="1200" b="1" i="0" kern="1200">
                <a:solidFill>
                  <a:schemeClr val="tx1"/>
                </a:solidFill>
                <a:effectLst/>
                <a:latin typeface="+mn-lt"/>
                <a:ea typeface="+mn-ea"/>
                <a:cs typeface="+mn-cs"/>
              </a:rPr>
              <a:t>different study design and a different time horizon.</a:t>
            </a:r>
          </a:p>
          <a:p>
            <a:r>
              <a:rPr lang="en-US" sz="1200" b="0" i="0" kern="1200">
                <a:solidFill>
                  <a:schemeClr val="tx1"/>
                </a:solidFill>
                <a:effectLst/>
                <a:latin typeface="+mn-lt"/>
                <a:ea typeface="+mn-ea"/>
                <a:cs typeface="+mn-cs"/>
              </a:rPr>
              <a:t>Controlled trial and consumer use, same trend direction in reducing bloating</a:t>
            </a:r>
          </a:p>
          <a:p>
            <a:endParaRPr lang="en-US" sz="1200" b="0" i="0" kern="1200">
              <a:solidFill>
                <a:schemeClr val="tx1"/>
              </a:solidFill>
              <a:effectLst/>
              <a:latin typeface="+mn-lt"/>
              <a:ea typeface="+mn-ea"/>
              <a:cs typeface="+mn-cs"/>
            </a:endParaRPr>
          </a:p>
          <a:p>
            <a:endParaRPr lang="en-US"/>
          </a:p>
          <a:p>
            <a:endParaRPr lang="en-US"/>
          </a:p>
          <a:p>
            <a:endParaRPr lang="en-NZ"/>
          </a:p>
        </p:txBody>
      </p:sp>
      <p:sp>
        <p:nvSpPr>
          <p:cNvPr id="4" name="Slide Number Placeholder 3">
            <a:extLst>
              <a:ext uri="{FF2B5EF4-FFF2-40B4-BE49-F238E27FC236}">
                <a16:creationId xmlns:a16="http://schemas.microsoft.com/office/drawing/2014/main" id="{F7AB7506-4E02-B92D-585D-07D8EACAF0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555306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99ABF7-8232-4881-35AA-886F1F79F53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B6A570B-1323-3EDA-12A8-3C8A43D5AB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C44533-67AC-D287-C780-E4E8A0C814FF}"/>
              </a:ext>
            </a:extLst>
          </p:cNvPr>
          <p:cNvSpPr>
            <a:spLocks noGrp="1"/>
          </p:cNvSpPr>
          <p:nvPr>
            <p:ph type="body" idx="1"/>
          </p:nvPr>
        </p:nvSpPr>
        <p:spPr/>
        <p:txBody>
          <a:bodyPr/>
          <a:lstStyle/>
          <a:p>
            <a:pPr marL="171450" indent="-171450">
              <a:buFont typeface="Arial" panose="020B0604020202020204" pitchFamily="34" charset="0"/>
              <a:buChar char="•"/>
            </a:pPr>
            <a:r>
              <a:rPr lang="en-NZ"/>
              <a:t>So hopefully I've convinced you that protein digestion matters, and that Actinizyme offers a unique solution through actinidin.</a:t>
            </a:r>
          </a:p>
          <a:p>
            <a:pPr marL="171450" indent="-171450">
              <a:buFont typeface="Arial" panose="020B0604020202020204" pitchFamily="34" charset="0"/>
              <a:buChar char="•"/>
            </a:pPr>
            <a:r>
              <a:rPr lang="en-NZ"/>
              <a:t>But ultimately, customers don't buy enzymes — they buy consumer benefits.</a:t>
            </a:r>
          </a:p>
          <a:p>
            <a:pPr marL="171450" indent="-171450">
              <a:buFont typeface="Arial" panose="020B0604020202020204" pitchFamily="34" charset="0"/>
              <a:buChar char="•"/>
            </a:pPr>
            <a:r>
              <a:rPr lang="en-NZ"/>
              <a:t>So where does Actinizyme fit in the market?</a:t>
            </a:r>
          </a:p>
          <a:p>
            <a:pPr marL="171450" indent="-171450">
              <a:buFont typeface="Arial" panose="020B0604020202020204" pitchFamily="34" charset="0"/>
              <a:buChar char="•"/>
            </a:pPr>
            <a:r>
              <a:rPr lang="en-NZ"/>
              <a:t>We see three key positioning opportunities.</a:t>
            </a:r>
          </a:p>
        </p:txBody>
      </p:sp>
      <p:sp>
        <p:nvSpPr>
          <p:cNvPr id="4" name="Slide Number Placeholder 3">
            <a:extLst>
              <a:ext uri="{FF2B5EF4-FFF2-40B4-BE49-F238E27FC236}">
                <a16:creationId xmlns:a16="http://schemas.microsoft.com/office/drawing/2014/main" id="{5F087453-F8A2-0FC2-20D4-C5BCBEC8978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6034020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BCE355-17C8-25C6-2A04-F9EA1B7A8C7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7B994EB-4AA9-FC04-D0C2-2056746CD5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225AD1-20B5-707A-F859-D9FF6DDEB8AB}"/>
              </a:ext>
            </a:extLst>
          </p:cNvPr>
          <p:cNvSpPr>
            <a:spLocks noGrp="1"/>
          </p:cNvSpPr>
          <p:nvPr>
            <p:ph type="body" idx="1"/>
          </p:nvPr>
        </p:nvSpPr>
        <p:spPr/>
        <p:txBody>
          <a:bodyPr/>
          <a:lstStyle/>
          <a:p>
            <a:r>
              <a:rPr lang="en-NZ" b="1"/>
              <a:t>1. Muscle Performance &amp; Active Nutrition</a:t>
            </a:r>
          </a:p>
          <a:p>
            <a:pPr marL="171450" indent="-171450">
              <a:buFont typeface="Arial" panose="020B0604020202020204" pitchFamily="34" charset="0"/>
              <a:buChar char="•"/>
            </a:pPr>
            <a:r>
              <a:rPr lang="en-NZ"/>
              <a:t>Accelerates the appearance of plasma EAAs, BCAAs and leucine following protein consumption. </a:t>
            </a:r>
          </a:p>
          <a:p>
            <a:pPr marL="171450" indent="-171450">
              <a:buFont typeface="Arial" panose="020B0604020202020204" pitchFamily="34" charset="0"/>
              <a:buChar char="•"/>
            </a:pPr>
            <a:r>
              <a:rPr lang="en-NZ"/>
              <a:t>Supports rapid amino acid availability, a key factor influencing muscle protein synthesis. </a:t>
            </a:r>
          </a:p>
          <a:p>
            <a:pPr marL="171450" indent="-171450">
              <a:buFont typeface="Arial" panose="020B0604020202020204" pitchFamily="34" charset="0"/>
              <a:buChar char="•"/>
            </a:pPr>
            <a:r>
              <a:rPr lang="en-NZ"/>
              <a:t>Particularly relevant for plant protein products, where digestion can be slower than animal proteins. </a:t>
            </a:r>
          </a:p>
          <a:p>
            <a:pPr marL="171450" indent="-171450">
              <a:buFont typeface="Arial" panose="020B0604020202020204" pitchFamily="34" charset="0"/>
              <a:buChar char="•"/>
            </a:pPr>
            <a:r>
              <a:rPr lang="en-NZ"/>
              <a:t>Helps improve protein utilisation while reducing digestive discomfort associated with high-protein diets. </a:t>
            </a:r>
          </a:p>
          <a:p>
            <a:r>
              <a:rPr lang="en-NZ" b="1"/>
              <a:t>Target applications:</a:t>
            </a:r>
            <a:r>
              <a:rPr lang="en-NZ"/>
              <a:t> Sports nutrition, active lifestyle, recovery, protein powders, RTDs.</a:t>
            </a:r>
          </a:p>
          <a:p>
            <a:endParaRPr lang="en-NZ"/>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a:solidFill>
                  <a:schemeClr val="tx1"/>
                </a:solidFill>
                <a:effectLst/>
                <a:latin typeface="+mn-lt"/>
                <a:ea typeface="+mn-ea"/>
                <a:cs typeface="+mn-cs"/>
              </a:rPr>
              <a:t>Park et al. 2021: Green kiwifruit co-ingestion produced statistically significant earlier peaks in plasma EAA, BCAA, and leucine. p &lt; 0.01, within 40 minutes of ingestion, across all three markers. This is human data. Control was gold kiwifruit.</a:t>
            </a:r>
          </a:p>
          <a:p>
            <a:pPr marL="171450" indent="-171450">
              <a:buFont typeface="Arial" panose="020B0604020202020204" pitchFamily="34" charset="0"/>
              <a:buChar char="•"/>
            </a:pPr>
            <a:r>
              <a:rPr lang="en-US" sz="1200" b="0" i="0" kern="1200">
                <a:solidFill>
                  <a:schemeClr val="tx1"/>
                </a:solidFill>
                <a:effectLst/>
                <a:latin typeface="+mn-lt"/>
                <a:ea typeface="+mn-ea"/>
                <a:cs typeface="+mn-cs"/>
              </a:rPr>
              <a:t>Speed matters because muscle protein synthesis is triggered by crossing the leucine threshold in the blood. A faster peak means a sharper anabolic signal. The same total amino acids, arriving later, produce a weaker response. For plant proteins, already lower in leucine, slow delivery compounds the problem: peak plasma leucine may never reach the threshold needed to maximally trigger muscle protein synthesis. Speed is why whey dominates sports nutrition.</a:t>
            </a:r>
          </a:p>
          <a:p>
            <a:pPr marL="171450" indent="-171450">
              <a:buFont typeface="Arial" panose="020B0604020202020204" pitchFamily="34" charset="0"/>
              <a:buChar char="•"/>
            </a:pPr>
            <a:r>
              <a:rPr lang="en-US" sz="1200" b="0" i="0" kern="1200">
                <a:solidFill>
                  <a:schemeClr val="tx1"/>
                </a:solidFill>
                <a:effectLst/>
                <a:latin typeface="+mn-lt"/>
                <a:ea typeface="+mn-ea"/>
                <a:cs typeface="+mn-cs"/>
              </a:rPr>
              <a:t>Actinidin has the enzymatic tools to move plant protein into that faster-digesting category, so it’s a vast opportunity!  </a:t>
            </a:r>
          </a:p>
          <a:p>
            <a:pPr marL="171450" indent="-171450">
              <a:buFont typeface="Arial" panose="020B0604020202020204" pitchFamily="34" charset="0"/>
              <a:buChar char="•"/>
            </a:pPr>
            <a:r>
              <a:rPr lang="en-US" sz="1200" b="0" i="1" kern="1200">
                <a:solidFill>
                  <a:schemeClr val="tx1"/>
                </a:solidFill>
                <a:effectLst/>
                <a:latin typeface="+mn-lt"/>
                <a:ea typeface="+mn-ea"/>
                <a:cs typeface="+mn-cs"/>
              </a:rPr>
              <a:t>Note: We haven't demonstrated this directly in a clinical trial, so the language is deliberate: "has the tools." The mechanism is there, and Park 2021 shows the effect in humans.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i="1"/>
              <a:t>Two things to have ready if someone pushes back. First, peak leucine concentration was similar between groups in Park 2021. The effect is on </a:t>
            </a:r>
            <a:r>
              <a:rPr lang="en-US" b="1" i="1"/>
              <a:t>rate of arrival</a:t>
            </a:r>
            <a:r>
              <a:rPr lang="en-US" i="1"/>
              <a:t>, not peak height. That's still meaningful for the anabolic window, but don't overstate it. Second, Park 2021 used beef, which is already 90-97% digestible. The kinetics effect didn't translate to a measurable MPS difference in that study, likely because the ceiling was already high. For proteins where both speed and total hydrolysis are genuinely limited, the opportunity is larger. That's what the closing line is saying. </a:t>
            </a:r>
            <a:endParaRPr lang="en-NZ" i="1"/>
          </a:p>
          <a:p>
            <a:pPr marL="171450" indent="-171450">
              <a:buFont typeface="Arial" panose="020B0604020202020204" pitchFamily="34" charset="0"/>
              <a:buChar char="•"/>
            </a:pPr>
            <a:endParaRPr lang="en-US" sz="1200" b="0" i="1" kern="1200">
              <a:solidFill>
                <a:schemeClr val="tx1"/>
              </a:solidFill>
              <a:effectLst/>
              <a:latin typeface="+mn-lt"/>
              <a:ea typeface="+mn-ea"/>
              <a:cs typeface="+mn-cs"/>
            </a:endParaRPr>
          </a:p>
          <a:p>
            <a:pPr marL="171450" indent="-171450">
              <a:buFont typeface="Arial" panose="020B0604020202020204" pitchFamily="34" charset="0"/>
              <a:buChar char="•"/>
            </a:pPr>
            <a:endParaRPr lang="en-US" sz="1200" b="0" i="1"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16D2D6E5-9B61-F7C1-99B3-8627B66C789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290818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600C25-D888-8FA3-F120-EF4ECBFC8E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A74D78-6C37-B382-4DE3-3C7AB86210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4DD7F4B-1CB3-F11F-C4EF-E1232E2B645C}"/>
              </a:ext>
            </a:extLst>
          </p:cNvPr>
          <p:cNvSpPr>
            <a:spLocks noGrp="1"/>
          </p:cNvSpPr>
          <p:nvPr>
            <p:ph type="body" idx="1"/>
          </p:nvPr>
        </p:nvSpPr>
        <p:spPr/>
        <p:txBody>
          <a:bodyPr/>
          <a:lstStyle/>
          <a:p>
            <a:r>
              <a:rPr lang="en-NZ" b="1"/>
              <a:t>2. Healthy Ageing &amp; Muscle Preservation</a:t>
            </a:r>
          </a:p>
          <a:p>
            <a:pPr marL="171450" indent="-171450">
              <a:buFont typeface="Arial" panose="020B0604020202020204" pitchFamily="34" charset="0"/>
              <a:buChar char="•"/>
            </a:pPr>
            <a:r>
              <a:rPr lang="en-NZ"/>
              <a:t>Ageing is associated with anabolic resistance, meaning older adults require more effective protein delivery to maintain muscle mass. </a:t>
            </a:r>
          </a:p>
          <a:p>
            <a:pPr marL="171450" indent="-171450">
              <a:buFont typeface="Arial" panose="020B0604020202020204" pitchFamily="34" charset="0"/>
              <a:buChar char="•"/>
            </a:pPr>
            <a:r>
              <a:rPr lang="en-NZ"/>
              <a:t>Actinidin has been shown to accelerate amino acid appearance following protein consumption. </a:t>
            </a:r>
          </a:p>
          <a:p>
            <a:pPr marL="171450" indent="-171450">
              <a:buFont typeface="Arial" panose="020B0604020202020204" pitchFamily="34" charset="0"/>
              <a:buChar char="•"/>
            </a:pPr>
            <a:r>
              <a:rPr lang="en-NZ"/>
              <a:t>Improved protein digestion may help support healthy ageing strategies focused on muscle maintenance and strength. </a:t>
            </a:r>
          </a:p>
          <a:p>
            <a:pPr marL="171450" indent="-171450">
              <a:buFont typeface="Arial" panose="020B0604020202020204" pitchFamily="34" charset="0"/>
              <a:buChar char="•"/>
            </a:pPr>
            <a:r>
              <a:rPr lang="en-NZ"/>
              <a:t>Reduced digestive discomfort can help improve adherence to higher-protein diets often recommended for older adults. </a:t>
            </a:r>
          </a:p>
          <a:p>
            <a:r>
              <a:rPr lang="en-NZ" b="1"/>
              <a:t>Target applications:</a:t>
            </a:r>
            <a:r>
              <a:rPr lang="en-NZ"/>
              <a:t> Healthy ageing, mobility, strength, senior nutrition, medical nutrition.</a:t>
            </a:r>
          </a:p>
          <a:p>
            <a:endParaRPr lang="en-US" sz="1200" b="0" i="0" kern="1200">
              <a:solidFill>
                <a:schemeClr val="tx1"/>
              </a:solidFill>
              <a:effectLst/>
              <a:latin typeface="+mn-lt"/>
              <a:ea typeface="+mn-ea"/>
              <a:cs typeface="+mn-cs"/>
            </a:endParaRPr>
          </a:p>
        </p:txBody>
      </p:sp>
      <p:sp>
        <p:nvSpPr>
          <p:cNvPr id="4" name="Slide Number Placeholder 3">
            <a:extLst>
              <a:ext uri="{FF2B5EF4-FFF2-40B4-BE49-F238E27FC236}">
                <a16:creationId xmlns:a16="http://schemas.microsoft.com/office/drawing/2014/main" id="{C4088014-163D-8849-0A84-E7F17EF8140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9711507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0B3C34-9C1A-02BD-F5A3-8A7E47FDA5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5A3179-AC46-B693-4636-7A472670CCE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45ABC7B-7B3E-8A91-7803-DBB796BE2B85}"/>
              </a:ext>
            </a:extLst>
          </p:cNvPr>
          <p:cNvSpPr>
            <a:spLocks noGrp="1"/>
          </p:cNvSpPr>
          <p:nvPr>
            <p:ph type="body" idx="1"/>
          </p:nvPr>
        </p:nvSpPr>
        <p:spPr/>
        <p:txBody>
          <a:bodyPr/>
          <a:lstStyle/>
          <a:p>
            <a:r>
              <a:rPr lang="en-NZ" b="1"/>
              <a:t>3. Comfortable protein for everyday health.</a:t>
            </a:r>
            <a:endParaRPr lang="en-NZ"/>
          </a:p>
          <a:p>
            <a:pPr marL="171450" indent="-171450">
              <a:buFont typeface="Arial" panose="020B0604020202020204" pitchFamily="34" charset="0"/>
              <a:buChar char="•"/>
            </a:pPr>
            <a:r>
              <a:rPr lang="en-NZ"/>
              <a:t>Many women seek protein products that support muscle tone, healthy ageing and weight management without causing bloating. </a:t>
            </a:r>
          </a:p>
          <a:p>
            <a:pPr marL="171450" indent="-171450">
              <a:buFont typeface="Arial" panose="020B0604020202020204" pitchFamily="34" charset="0"/>
              <a:buChar char="•"/>
            </a:pPr>
            <a:r>
              <a:rPr lang="en-NZ"/>
              <a:t>Clinically shown to reduce upper GI discomfort and feelings of fullness after protein-rich meals. </a:t>
            </a:r>
          </a:p>
          <a:p>
            <a:pPr marL="171450" indent="-171450">
              <a:buFont typeface="Arial" panose="020B0604020202020204" pitchFamily="34" charset="0"/>
              <a:buChar char="•"/>
            </a:pPr>
            <a:r>
              <a:rPr lang="en-NZ"/>
              <a:t>Natural kiwifruit origin aligns with clean-label and wellness-focused product positioning. </a:t>
            </a:r>
          </a:p>
          <a:p>
            <a:pPr marL="171450" indent="-171450">
              <a:buFont typeface="Arial" panose="020B0604020202020204" pitchFamily="34" charset="0"/>
              <a:buChar char="•"/>
            </a:pPr>
            <a:r>
              <a:rPr lang="en-NZ"/>
              <a:t>Enables brands to deliver a more comfortable protein experience without changing protein content, flavour or formulation. </a:t>
            </a:r>
          </a:p>
          <a:p>
            <a:r>
              <a:rPr lang="en-NZ" b="1"/>
              <a:t>Target applications:</a:t>
            </a:r>
            <a:r>
              <a:rPr lang="en-NZ"/>
              <a:t> Women's health, meal replacements, lifestyle nutrition, weight management, wellness shakes.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0" i="0" kern="120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0" i="0" kern="120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0" i="0" kern="120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b="0" i="0" kern="1200">
              <a:solidFill>
                <a:schemeClr val="tx1"/>
              </a:solidFill>
              <a:effectLst/>
              <a:latin typeface="+mn-lt"/>
              <a:ea typeface="+mn-ea"/>
              <a:cs typeface="+mn-cs"/>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a:solidFill>
                  <a:schemeClr val="tx1"/>
                </a:solidFill>
                <a:effectLst/>
                <a:latin typeface="+mn-lt"/>
                <a:ea typeface="+mn-ea"/>
                <a:cs typeface="+mn-cs"/>
              </a:rPr>
              <a:t>Actinidin works on both origins of bloating, which is why we see the effect in a controlled trial and again in real-world consumer use.</a:t>
            </a:r>
          </a:p>
          <a:p>
            <a:pPr marL="171450" indent="-171450">
              <a:buFont typeface="Arial" panose="020B0604020202020204" pitchFamily="34" charset="0"/>
              <a:buChar char="•"/>
            </a:pPr>
            <a:r>
              <a:rPr lang="en-US" sz="1200" b="0" i="0" kern="1200">
                <a:solidFill>
                  <a:schemeClr val="tx1"/>
                </a:solidFill>
                <a:effectLst/>
                <a:latin typeface="+mn-lt"/>
                <a:ea typeface="+mn-ea"/>
                <a:cs typeface="+mn-cs"/>
              </a:rPr>
              <a:t>This matters commercially because bloating is what kills retention for plant protein brands. </a:t>
            </a:r>
          </a:p>
          <a:p>
            <a:pPr marL="171450" indent="-171450">
              <a:buFont typeface="Arial" panose="020B0604020202020204" pitchFamily="34" charset="0"/>
              <a:buChar char="•"/>
            </a:pPr>
            <a:r>
              <a:rPr lang="en-US" sz="1200" b="0" i="0" kern="1200">
                <a:solidFill>
                  <a:schemeClr val="tx1"/>
                </a:solidFill>
                <a:effectLst/>
                <a:latin typeface="+mn-lt"/>
                <a:ea typeface="+mn-ea"/>
                <a:cs typeface="+mn-cs"/>
              </a:rPr>
              <a:t>Customers buy the product, feel uncomfortable, and stop repurchasing. </a:t>
            </a:r>
          </a:p>
          <a:p>
            <a:pPr marL="171450" indent="-171450">
              <a:buFont typeface="Arial" panose="020B0604020202020204" pitchFamily="34" charset="0"/>
              <a:buChar char="•"/>
            </a:pPr>
            <a:r>
              <a:rPr lang="en-US" sz="1200" b="0" i="0" kern="1200">
                <a:solidFill>
                  <a:schemeClr val="tx1"/>
                </a:solidFill>
                <a:effectLst/>
                <a:latin typeface="+mn-lt"/>
                <a:ea typeface="+mn-ea"/>
                <a:cs typeface="+mn-cs"/>
              </a:rPr>
              <a:t>Ingredient selection is where that gets fixed.</a:t>
            </a:r>
          </a:p>
          <a:p>
            <a:pPr marL="171450" indent="-171450">
              <a:buFont typeface="Arial" panose="020B0604020202020204" pitchFamily="34" charset="0"/>
              <a:buChar char="•"/>
            </a:pPr>
            <a:r>
              <a:rPr lang="en-US" sz="1200" b="0" i="1" kern="1200">
                <a:solidFill>
                  <a:schemeClr val="tx1"/>
                </a:solidFill>
                <a:effectLst/>
                <a:latin typeface="+mn-lt"/>
                <a:ea typeface="+mn-ea"/>
                <a:cs typeface="+mn-cs"/>
              </a:rPr>
              <a:t>Suggestion: Start with the mechanism, because it's what makes actinidin unusual.</a:t>
            </a:r>
          </a:p>
          <a:p>
            <a:pPr marL="171450" indent="-171450">
              <a:buFont typeface="Arial" panose="020B0604020202020204" pitchFamily="34" charset="0"/>
              <a:buChar char="•"/>
            </a:pPr>
            <a:r>
              <a:rPr lang="en-US" sz="1200" b="0" i="0" kern="1200">
                <a:solidFill>
                  <a:schemeClr val="tx1"/>
                </a:solidFill>
                <a:effectLst/>
                <a:latin typeface="+mn-lt"/>
                <a:ea typeface="+mn-ea"/>
                <a:cs typeface="+mn-cs"/>
              </a:rPr>
              <a:t>Bloating comes from two places:</a:t>
            </a:r>
          </a:p>
          <a:p>
            <a:pPr marL="628650" lvl="1" indent="-171450">
              <a:buFontTx/>
              <a:buChar char="-"/>
            </a:pPr>
            <a:r>
              <a:rPr lang="en-US" sz="1200" b="1" i="0" kern="1200">
                <a:solidFill>
                  <a:schemeClr val="tx1"/>
                </a:solidFill>
                <a:effectLst/>
                <a:latin typeface="+mn-lt"/>
                <a:ea typeface="+mn-ea"/>
                <a:cs typeface="+mn-cs"/>
              </a:rPr>
              <a:t>Gastric pressure in the first 30 to 90 minutes </a:t>
            </a:r>
            <a:r>
              <a:rPr lang="en-US" sz="1200" b="0" i="0" kern="1200">
                <a:solidFill>
                  <a:schemeClr val="tx1"/>
                </a:solidFill>
                <a:effectLst/>
                <a:latin typeface="+mn-lt"/>
                <a:ea typeface="+mn-ea"/>
                <a:cs typeface="+mn-cs"/>
              </a:rPr>
              <a:t>after a meal, when a slow-digesting protein mass keeps the stomach distended. </a:t>
            </a:r>
          </a:p>
          <a:p>
            <a:pPr marL="628650" lvl="1" indent="-171450">
              <a:buFontTx/>
              <a:buChar char="-"/>
            </a:pPr>
            <a:r>
              <a:rPr lang="en-US" sz="1200" b="1" i="0" kern="1200">
                <a:solidFill>
                  <a:schemeClr val="tx1"/>
                </a:solidFill>
                <a:effectLst/>
                <a:latin typeface="+mn-lt"/>
                <a:ea typeface="+mn-ea"/>
                <a:cs typeface="+mn-cs"/>
              </a:rPr>
              <a:t>And colonic fermentation hours later</a:t>
            </a:r>
            <a:r>
              <a:rPr lang="en-US" sz="1200" b="0" i="0" kern="1200">
                <a:solidFill>
                  <a:schemeClr val="tx1"/>
                </a:solidFill>
                <a:effectLst/>
                <a:latin typeface="+mn-lt"/>
                <a:ea typeface="+mn-ea"/>
                <a:cs typeface="+mn-cs"/>
              </a:rPr>
              <a:t>, when protein that escaped the small intestine gets fermented by bacteria into gas. Most proteases denature in stomach acid, so they can only touch the first window. Actinidin survives the full four hours of upper GI transit, which is what lets it work on both. </a:t>
            </a:r>
          </a:p>
          <a:p>
            <a:pPr marL="171450" indent="-171450">
              <a:buFont typeface="Arial" panose="020B0604020202020204" pitchFamily="34" charset="0"/>
              <a:buChar char="•"/>
            </a:pPr>
            <a:r>
              <a:rPr lang="en-US"/>
              <a:t>Most proteases denature in stomach acid and can only influence the first stage. Actinidin remains active throughout upper gastrointestinal transit, allowing it to support protein digestion across both phases. </a:t>
            </a:r>
            <a:r>
              <a:rPr lang="en-US" sz="1200" b="1" i="0" kern="1200">
                <a:solidFill>
                  <a:schemeClr val="tx1"/>
                </a:solidFill>
                <a:effectLst/>
                <a:latin typeface="+mn-lt"/>
                <a:ea typeface="+mn-ea"/>
                <a:cs typeface="+mn-cs"/>
              </a:rPr>
              <a:t>Pre-clinical evidence from Montoya 2018</a:t>
            </a:r>
            <a:r>
              <a:rPr lang="en-US" sz="1200" b="0" i="0" kern="1200">
                <a:solidFill>
                  <a:schemeClr val="tx1"/>
                </a:solidFill>
                <a:effectLst/>
                <a:latin typeface="+mn-lt"/>
                <a:ea typeface="+mn-ea"/>
                <a:cs typeface="+mn-cs"/>
              </a:rPr>
              <a:t> supports this: absorption gets front-loaded in the proximal small intestine, leaving less protein to reach the colon.</a:t>
            </a:r>
          </a:p>
          <a:p>
            <a:pPr marL="171450" indent="-171450">
              <a:buFont typeface="Arial" panose="020B0604020202020204" pitchFamily="34" charset="0"/>
              <a:buChar char="•"/>
            </a:pPr>
            <a:r>
              <a:rPr lang="en-US" sz="1200" b="1" i="0" kern="1200">
                <a:solidFill>
                  <a:schemeClr val="tx1"/>
                </a:solidFill>
                <a:effectLst/>
                <a:latin typeface="+mn-lt"/>
                <a:ea typeface="+mn-ea"/>
                <a:cs typeface="+mn-cs"/>
              </a:rPr>
              <a:t>Then the clinical proof. </a:t>
            </a:r>
            <a:r>
              <a:rPr lang="en-US" sz="1200" b="0" i="0" kern="1200">
                <a:solidFill>
                  <a:schemeClr val="tx1"/>
                </a:solidFill>
                <a:effectLst/>
                <a:latin typeface="+mn-lt"/>
                <a:ea typeface="+mn-ea"/>
                <a:cs typeface="+mn-cs"/>
              </a:rPr>
              <a:t>Wallace 2017 is a </a:t>
            </a:r>
            <a:r>
              <a:rPr lang="en-US" sz="1200" b="0" i="0" kern="1200" err="1">
                <a:solidFill>
                  <a:schemeClr val="tx1"/>
                </a:solidFill>
                <a:effectLst/>
                <a:latin typeface="+mn-lt"/>
                <a:ea typeface="+mn-ea"/>
                <a:cs typeface="+mn-cs"/>
              </a:rPr>
              <a:t>randomised</a:t>
            </a:r>
            <a:r>
              <a:rPr lang="en-US" sz="1200" b="0" i="0" kern="1200">
                <a:solidFill>
                  <a:schemeClr val="tx1"/>
                </a:solidFill>
                <a:effectLst/>
                <a:latin typeface="+mn-lt"/>
                <a:ea typeface="+mn-ea"/>
                <a:cs typeface="+mn-cs"/>
              </a:rPr>
              <a:t> human crossover trial, which is our strongest evidence tier. Postprandial bloating AUC near-halved over five hours. p=0.005. Not 0.05, 0.005. </a:t>
            </a:r>
            <a:r>
              <a:rPr lang="en-US" sz="1200" b="1" i="0" kern="1200">
                <a:solidFill>
                  <a:schemeClr val="tx1"/>
                </a:solidFill>
                <a:effectLst/>
                <a:latin typeface="+mn-lt"/>
                <a:ea typeface="+mn-ea"/>
                <a:cs typeface="+mn-cs"/>
              </a:rPr>
              <a:t>Real-world confirmation!</a:t>
            </a:r>
          </a:p>
          <a:p>
            <a:pPr marL="171450" indent="-171450">
              <a:buFont typeface="Arial" panose="020B0604020202020204" pitchFamily="34" charset="0"/>
              <a:buChar char="•"/>
            </a:pPr>
            <a:r>
              <a:rPr lang="en-US"/>
              <a:t>The same trend was observed in </a:t>
            </a:r>
            <a:r>
              <a:rPr lang="en-US" err="1"/>
              <a:t>Anagenix</a:t>
            </a:r>
            <a:r>
              <a:rPr lang="en-US"/>
              <a:t> consumer data. In 21 UK consumers using whey, soy, pea, rice and hemp protein products for two weeks, participants reported: </a:t>
            </a:r>
            <a:r>
              <a:rPr lang="en-US" sz="1200" b="0" i="0" kern="1200">
                <a:solidFill>
                  <a:schemeClr val="tx1"/>
                </a:solidFill>
                <a:effectLst/>
                <a:latin typeface="+mn-lt"/>
                <a:ea typeface="+mn-ea"/>
                <a:cs typeface="+mn-cs"/>
              </a:rPr>
              <a:t>37% reduction in bloating and gas, 34% in abdominal pain, 29% in reflux. Directional only, but it points the same way as Wallace, across a </a:t>
            </a:r>
            <a:r>
              <a:rPr lang="en-US" sz="1200" b="1" i="0" kern="1200">
                <a:solidFill>
                  <a:schemeClr val="tx1"/>
                </a:solidFill>
                <a:effectLst/>
                <a:latin typeface="+mn-lt"/>
                <a:ea typeface="+mn-ea"/>
                <a:cs typeface="+mn-cs"/>
              </a:rPr>
              <a:t>different study design and a different time horizon.</a:t>
            </a:r>
          </a:p>
          <a:p>
            <a:pPr marL="171450" indent="-171450">
              <a:buFont typeface="Arial" panose="020B0604020202020204" pitchFamily="34" charset="0"/>
              <a:buChar char="•"/>
            </a:pPr>
            <a:r>
              <a:rPr lang="en-US" sz="1200" b="0" i="0" kern="1200">
                <a:solidFill>
                  <a:schemeClr val="tx1"/>
                </a:solidFill>
                <a:effectLst/>
                <a:latin typeface="+mn-lt"/>
                <a:ea typeface="+mn-ea"/>
                <a:cs typeface="+mn-cs"/>
              </a:rPr>
              <a:t>Controlled trial and consumer use, same trend direction in reducing bloating</a:t>
            </a:r>
          </a:p>
          <a:p>
            <a:endParaRPr lang="en-US" sz="1200" b="0" i="0" kern="1200">
              <a:solidFill>
                <a:schemeClr val="tx1"/>
              </a:solidFill>
              <a:effectLst/>
              <a:latin typeface="+mn-lt"/>
              <a:ea typeface="+mn-ea"/>
              <a:cs typeface="+mn-cs"/>
            </a:endParaRPr>
          </a:p>
          <a:p>
            <a:endParaRPr lang="en-US"/>
          </a:p>
          <a:p>
            <a:endParaRPr lang="en-US"/>
          </a:p>
          <a:p>
            <a:endParaRPr lang="en-NZ"/>
          </a:p>
        </p:txBody>
      </p:sp>
      <p:sp>
        <p:nvSpPr>
          <p:cNvPr id="4" name="Slide Number Placeholder 3">
            <a:extLst>
              <a:ext uri="{FF2B5EF4-FFF2-40B4-BE49-F238E27FC236}">
                <a16:creationId xmlns:a16="http://schemas.microsoft.com/office/drawing/2014/main" id="{F7AB7506-4E02-B92D-585D-07D8EACAF01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928005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NZ"/>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611829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NZ"/>
              <a:t>So to wrap up, protein remains one of the fastest-growing categories in nutrition.</a:t>
            </a:r>
          </a:p>
          <a:p>
            <a:pPr marL="171450" indent="-171450">
              <a:buFont typeface="Arial" panose="020B0604020202020204" pitchFamily="34" charset="0"/>
              <a:buChar char="•"/>
            </a:pPr>
            <a:r>
              <a:rPr lang="en-NZ"/>
              <a:t>As consumers look for better performance from both plant and animal proteins, improving protein utilisation is becoming an increasingly important area of innovation.</a:t>
            </a:r>
          </a:p>
          <a:p>
            <a:pPr marL="171450" indent="-171450">
              <a:buFont typeface="Arial" panose="020B0604020202020204" pitchFamily="34" charset="0"/>
              <a:buChar char="•"/>
            </a:pPr>
            <a:r>
              <a:rPr lang="en-NZ"/>
              <a:t>Actinizyme offers a natural, science-backed solution built around the unique protease actinidin.</a:t>
            </a:r>
          </a:p>
          <a:p>
            <a:endParaRPr lang="en-NZ"/>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B9C0FA-6740-45C3-A665-6737CFB97E06}"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28645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035C60-3910-0462-8A7F-F837B962854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70EC85-8A79-C22F-88D7-EF45ECBF26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7E46F11-D623-3CC7-8650-AD3B40A17067}"/>
              </a:ext>
            </a:extLst>
          </p:cNvPr>
          <p:cNvSpPr>
            <a:spLocks noGrp="1"/>
          </p:cNvSpPr>
          <p:nvPr>
            <p:ph type="body" idx="1"/>
          </p:nvPr>
        </p:nvSpPr>
        <p:spPr/>
        <p:txBody>
          <a:bodyPr/>
          <a:lstStyle/>
          <a:p>
            <a:pPr algn="l"/>
            <a:r>
              <a:rPr lang="en-US" b="0" i="0">
                <a:solidFill>
                  <a:srgbClr val="FAF9F5"/>
                </a:solidFill>
                <a:effectLst/>
                <a:latin typeface="Anthropic Sans"/>
              </a:rPr>
              <a:t>Clean label usually costs you performance. Not this time.</a:t>
            </a:r>
          </a:p>
          <a:p>
            <a:pPr algn="l"/>
            <a:endParaRPr lang="en-US" b="0" i="0">
              <a:solidFill>
                <a:srgbClr val="FAF9F5"/>
              </a:solidFill>
              <a:effectLst/>
              <a:latin typeface="Anthropic Sans"/>
            </a:endParaRPr>
          </a:p>
          <a:p>
            <a:r>
              <a:rPr lang="en-US" b="1"/>
              <a:t>The old trade-off:</a:t>
            </a:r>
            <a:r>
              <a:rPr lang="en-US"/>
              <a:t> whole-food ingredients tick the clean-label box. Isolated enzyme extracts deliver clinical performance. Formulators have always had to choose between the two.</a:t>
            </a:r>
          </a:p>
          <a:p>
            <a:endParaRPr lang="en-US" b="1"/>
          </a:p>
          <a:p>
            <a:r>
              <a:rPr lang="en-US" b="1"/>
              <a:t>Actinizyme breaks that trade-off.</a:t>
            </a:r>
            <a:r>
              <a:rPr lang="en-US"/>
              <a:t> Whole-food provenance. Clean-label declaration. And on the measures that count — </a:t>
            </a:r>
            <a:r>
              <a:rPr lang="en-US" b="1"/>
              <a:t>gastric-pH activity, proline cleavage, and full GI survival</a:t>
            </a:r>
            <a:r>
              <a:rPr lang="en-US"/>
              <a:t> — it matches or outperforms the isolated alternatives.</a:t>
            </a:r>
          </a:p>
          <a:p>
            <a:endParaRPr lang="en-US" b="1"/>
          </a:p>
          <a:p>
            <a:r>
              <a:rPr lang="en-US" b="1"/>
              <a:t>At the booth:</a:t>
            </a:r>
            <a:endParaRPr lang="en-US"/>
          </a:p>
          <a:p>
            <a:r>
              <a:rPr lang="en-US"/>
              <a:t>Try the formats — jelly sticks, gummies, </a:t>
            </a:r>
            <a:r>
              <a:rPr lang="en-US" err="1"/>
              <a:t>chewables</a:t>
            </a:r>
            <a:r>
              <a:rPr lang="en-US"/>
              <a:t>, shots.</a:t>
            </a:r>
          </a:p>
          <a:p>
            <a:r>
              <a:rPr lang="en-US"/>
              <a:t>Functional food factsheets available: bioactivity at bar, gummy, and beverage processing temperatures.</a:t>
            </a:r>
          </a:p>
          <a:p>
            <a:r>
              <a:rPr lang="en-US"/>
              <a:t>MOQ and technical documentation on request.</a:t>
            </a:r>
          </a:p>
        </p:txBody>
      </p:sp>
      <p:sp>
        <p:nvSpPr>
          <p:cNvPr id="4" name="Slide Number Placeholder 3">
            <a:extLst>
              <a:ext uri="{FF2B5EF4-FFF2-40B4-BE49-F238E27FC236}">
                <a16:creationId xmlns:a16="http://schemas.microsoft.com/office/drawing/2014/main" id="{225CF994-E1EB-D917-D648-09098B8E966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57621592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A7662-CED1-AE82-7BC5-9398C029D5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0AAF97E-83C5-1E77-65D1-61968F64DB2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A492493-F199-06E6-C484-5299236ADCC5}"/>
              </a:ext>
            </a:extLst>
          </p:cNvPr>
          <p:cNvSpPr>
            <a:spLocks noGrp="1"/>
          </p:cNvSpPr>
          <p:nvPr>
            <p:ph type="body" idx="1"/>
          </p:nvPr>
        </p:nvSpPr>
        <p:spPr/>
        <p:txBody>
          <a:bodyPr/>
          <a:lstStyle/>
          <a:p>
            <a:r>
              <a:rPr lang="en-US"/>
              <a:t>Plant protein users are at a disadvantage</a:t>
            </a:r>
          </a:p>
          <a:p>
            <a:endParaRPr lang="en-US"/>
          </a:p>
          <a:p>
            <a:pPr algn="l"/>
            <a:r>
              <a:rPr lang="en-US" b="0" i="0">
                <a:solidFill>
                  <a:srgbClr val="FAF9F5"/>
                </a:solidFill>
                <a:effectLst/>
                <a:latin typeface="Anthropic Sans"/>
              </a:rPr>
              <a:t>Studies comparing matched doses of plant and whey protein show a measurably smaller rise in muscle protein synthesis from plant sources. A couple of things work against plant proteins:</a:t>
            </a:r>
          </a:p>
          <a:p>
            <a:pPr algn="l"/>
            <a:endParaRPr lang="en-US" b="0" i="0">
              <a:solidFill>
                <a:srgbClr val="FAF9F5"/>
              </a:solidFill>
              <a:effectLst/>
              <a:latin typeface="Anthropic Sans"/>
            </a:endParaRPr>
          </a:p>
          <a:p>
            <a:pPr marL="171450" indent="-171450" algn="l">
              <a:buFontTx/>
              <a:buChar char="-"/>
            </a:pPr>
            <a:r>
              <a:rPr lang="en-US" b="0" i="0">
                <a:solidFill>
                  <a:srgbClr val="FAF9F5"/>
                </a:solidFill>
                <a:effectLst/>
                <a:latin typeface="Anthropic Sans"/>
              </a:rPr>
              <a:t>Amino acid profile is not the same</a:t>
            </a:r>
          </a:p>
          <a:p>
            <a:pPr marL="171450" indent="-171450" algn="l">
              <a:buFontTx/>
              <a:buChar char="-"/>
            </a:pPr>
            <a:r>
              <a:rPr lang="en-US" b="0" i="0">
                <a:solidFill>
                  <a:srgbClr val="FAF9F5"/>
                </a:solidFill>
                <a:effectLst/>
                <a:latin typeface="Anthropic Sans"/>
              </a:rPr>
              <a:t>But also suffers from poorer digestion rate and absorption completeness.</a:t>
            </a:r>
          </a:p>
          <a:p>
            <a:pPr algn="l"/>
            <a:endParaRPr lang="en-US" b="0" i="0">
              <a:solidFill>
                <a:srgbClr val="FAF9F5"/>
              </a:solidFill>
              <a:effectLst/>
              <a:latin typeface="Anthropic Sans"/>
            </a:endParaRPr>
          </a:p>
          <a:p>
            <a:pPr algn="l"/>
            <a:r>
              <a:rPr lang="en-US" b="0" i="0">
                <a:solidFill>
                  <a:srgbClr val="FAF9F5"/>
                </a:solidFill>
                <a:effectLst/>
                <a:latin typeface="Anthropic Sans"/>
              </a:rPr>
              <a:t>So what happens to protein that is not absorbed in the small intestine? It does not disappear, but reaches the colon, where gut bacteria ferment it. That fermentation produces gas, bloating, and discomfort.</a:t>
            </a:r>
          </a:p>
          <a:p>
            <a:pPr algn="l"/>
            <a:r>
              <a:rPr lang="en-US" b="0" i="0">
                <a:solidFill>
                  <a:srgbClr val="FAF9F5"/>
                </a:solidFill>
                <a:effectLst/>
                <a:latin typeface="Anthropic Sans"/>
              </a:rPr>
              <a:t>This is why plant protein users complain more than whey/casein users. </a:t>
            </a:r>
          </a:p>
          <a:p>
            <a:pPr algn="l"/>
            <a:endParaRPr lang="en-US" b="0" i="0">
              <a:solidFill>
                <a:srgbClr val="FAF9F5"/>
              </a:solidFill>
              <a:effectLst/>
              <a:latin typeface="Anthropic San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hlinkClick r:id="rId3"/>
              </a:rPr>
              <a:t>The Skeletal Muscle Anabolic Response to Plant- versus Animal-Based Protein Consumption – ScienceDirect</a:t>
            </a:r>
            <a:endParaRPr lang="en-US"/>
          </a:p>
          <a:p>
            <a:pPr algn="l"/>
            <a:endParaRPr lang="en-US" b="0" i="0">
              <a:solidFill>
                <a:srgbClr val="FAF9F5"/>
              </a:solidFill>
              <a:effectLst/>
              <a:latin typeface="Anthropic Sans"/>
            </a:endParaRPr>
          </a:p>
        </p:txBody>
      </p:sp>
      <p:sp>
        <p:nvSpPr>
          <p:cNvPr id="4" name="Slide Number Placeholder 3">
            <a:extLst>
              <a:ext uri="{FF2B5EF4-FFF2-40B4-BE49-F238E27FC236}">
                <a16:creationId xmlns:a16="http://schemas.microsoft.com/office/drawing/2014/main" id="{F31B3C5D-E95A-210E-C00F-BE8BB11CBD7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F6316A7-C07F-4C39-BA7F-9ABE9FC259DB}" type="slidenum">
              <a:rPr kumimoji="0" lang="en-NZ"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NZ"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99558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9BF830-9188-50AA-9EEC-EA86833CFCE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NZ"/>
          </a:p>
        </p:txBody>
      </p:sp>
      <p:sp>
        <p:nvSpPr>
          <p:cNvPr id="3" name="Subtitle 2">
            <a:extLst>
              <a:ext uri="{FF2B5EF4-FFF2-40B4-BE49-F238E27FC236}">
                <a16:creationId xmlns:a16="http://schemas.microsoft.com/office/drawing/2014/main" id="{5F29D1EC-CBC1-B4CA-31A7-3C74BC33ADC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NZ"/>
          </a:p>
        </p:txBody>
      </p:sp>
      <p:sp>
        <p:nvSpPr>
          <p:cNvPr id="4" name="Date Placeholder 3">
            <a:extLst>
              <a:ext uri="{FF2B5EF4-FFF2-40B4-BE49-F238E27FC236}">
                <a16:creationId xmlns:a16="http://schemas.microsoft.com/office/drawing/2014/main" id="{BDF56712-9CF4-92EE-C48D-D40BDA591C8D}"/>
              </a:ext>
            </a:extLst>
          </p:cNvPr>
          <p:cNvSpPr>
            <a:spLocks noGrp="1"/>
          </p:cNvSpPr>
          <p:nvPr>
            <p:ph type="dt" sz="half" idx="10"/>
          </p:nvPr>
        </p:nvSpPr>
        <p:spPr/>
        <p:txBody>
          <a:bodyPr/>
          <a:lstStyle/>
          <a:p>
            <a:fld id="{C1C32D27-F21E-4300-9A93-89733CB81D91}" type="datetime1">
              <a:rPr lang="en-NZ" smtClean="0"/>
              <a:t>7/07/2026</a:t>
            </a:fld>
            <a:endParaRPr lang="en-NZ"/>
          </a:p>
        </p:txBody>
      </p:sp>
      <p:sp>
        <p:nvSpPr>
          <p:cNvPr id="5" name="Footer Placeholder 4">
            <a:extLst>
              <a:ext uri="{FF2B5EF4-FFF2-40B4-BE49-F238E27FC236}">
                <a16:creationId xmlns:a16="http://schemas.microsoft.com/office/drawing/2014/main" id="{F954322B-0F1A-074F-6468-E4EBCABBF20B}"/>
              </a:ext>
            </a:extLst>
          </p:cNvPr>
          <p:cNvSpPr>
            <a:spLocks noGrp="1"/>
          </p:cNvSpPr>
          <p:nvPr>
            <p:ph type="ftr" sz="quarter" idx="11"/>
          </p:nvPr>
        </p:nvSpPr>
        <p:spPr/>
        <p:txBody>
          <a:bodyPr/>
          <a:lstStyle/>
          <a:p>
            <a:endParaRPr lang="en-NZ"/>
          </a:p>
        </p:txBody>
      </p:sp>
      <p:sp>
        <p:nvSpPr>
          <p:cNvPr id="6" name="Slide Number Placeholder 5">
            <a:extLst>
              <a:ext uri="{FF2B5EF4-FFF2-40B4-BE49-F238E27FC236}">
                <a16:creationId xmlns:a16="http://schemas.microsoft.com/office/drawing/2014/main" id="{EF00B85F-2FB0-C35A-CBF8-2AF7181FA197}"/>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32049354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B50E8-08E7-FDF3-1E58-7C813F8CC263}"/>
              </a:ext>
            </a:extLst>
          </p:cNvPr>
          <p:cNvSpPr>
            <a:spLocks noGrp="1"/>
          </p:cNvSpPr>
          <p:nvPr>
            <p:ph type="title"/>
          </p:nvPr>
        </p:nvSpPr>
        <p:spPr/>
        <p:txBody>
          <a:bodyPr/>
          <a:lstStyle/>
          <a:p>
            <a:r>
              <a:rPr lang="en-US"/>
              <a:t>Click to edit Master title style</a:t>
            </a:r>
            <a:endParaRPr lang="en-NZ"/>
          </a:p>
        </p:txBody>
      </p:sp>
      <p:sp>
        <p:nvSpPr>
          <p:cNvPr id="3" name="Content Placeholder 2">
            <a:extLst>
              <a:ext uri="{FF2B5EF4-FFF2-40B4-BE49-F238E27FC236}">
                <a16:creationId xmlns:a16="http://schemas.microsoft.com/office/drawing/2014/main" id="{092EE8A3-69A6-DB3A-E4BA-78577219747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Date Placeholder 3">
            <a:extLst>
              <a:ext uri="{FF2B5EF4-FFF2-40B4-BE49-F238E27FC236}">
                <a16:creationId xmlns:a16="http://schemas.microsoft.com/office/drawing/2014/main" id="{F0638D40-C80D-A2B3-1A97-75B2B6B9254E}"/>
              </a:ext>
            </a:extLst>
          </p:cNvPr>
          <p:cNvSpPr>
            <a:spLocks noGrp="1"/>
          </p:cNvSpPr>
          <p:nvPr>
            <p:ph type="dt" sz="half" idx="10"/>
          </p:nvPr>
        </p:nvSpPr>
        <p:spPr/>
        <p:txBody>
          <a:bodyPr/>
          <a:lstStyle/>
          <a:p>
            <a:fld id="{FFDC6144-891D-48F1-9059-0FDC87562EEE}" type="datetime1">
              <a:rPr lang="en-NZ" smtClean="0"/>
              <a:t>7/07/2026</a:t>
            </a:fld>
            <a:endParaRPr lang="en-NZ"/>
          </a:p>
        </p:txBody>
      </p:sp>
      <p:sp>
        <p:nvSpPr>
          <p:cNvPr id="5" name="Footer Placeholder 4">
            <a:extLst>
              <a:ext uri="{FF2B5EF4-FFF2-40B4-BE49-F238E27FC236}">
                <a16:creationId xmlns:a16="http://schemas.microsoft.com/office/drawing/2014/main" id="{E50F9DB6-25AE-CF8A-495A-2B4D6B94BDE7}"/>
              </a:ext>
            </a:extLst>
          </p:cNvPr>
          <p:cNvSpPr>
            <a:spLocks noGrp="1"/>
          </p:cNvSpPr>
          <p:nvPr>
            <p:ph type="ftr" sz="quarter" idx="11"/>
          </p:nvPr>
        </p:nvSpPr>
        <p:spPr/>
        <p:txBody>
          <a:bodyPr/>
          <a:lstStyle/>
          <a:p>
            <a:endParaRPr lang="en-NZ"/>
          </a:p>
        </p:txBody>
      </p:sp>
      <p:sp>
        <p:nvSpPr>
          <p:cNvPr id="6" name="Slide Number Placeholder 5">
            <a:extLst>
              <a:ext uri="{FF2B5EF4-FFF2-40B4-BE49-F238E27FC236}">
                <a16:creationId xmlns:a16="http://schemas.microsoft.com/office/drawing/2014/main" id="{FD160BCC-5C99-A839-9348-6A7B025180FB}"/>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10003393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9932DD-BEF6-6E7A-C781-285372846A8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NZ"/>
          </a:p>
        </p:txBody>
      </p:sp>
      <p:sp>
        <p:nvSpPr>
          <p:cNvPr id="3" name="Text Placeholder 2">
            <a:extLst>
              <a:ext uri="{FF2B5EF4-FFF2-40B4-BE49-F238E27FC236}">
                <a16:creationId xmlns:a16="http://schemas.microsoft.com/office/drawing/2014/main" id="{EC3A61E0-107C-328D-FCDE-DD52D143956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0DC1D21-3988-30DA-468B-B5234F83A37E}"/>
              </a:ext>
            </a:extLst>
          </p:cNvPr>
          <p:cNvSpPr>
            <a:spLocks noGrp="1"/>
          </p:cNvSpPr>
          <p:nvPr>
            <p:ph type="dt" sz="half" idx="10"/>
          </p:nvPr>
        </p:nvSpPr>
        <p:spPr/>
        <p:txBody>
          <a:bodyPr/>
          <a:lstStyle/>
          <a:p>
            <a:fld id="{D2BC3CC9-76C4-4C09-B906-8DEBF7E288F3}" type="datetime1">
              <a:rPr lang="en-NZ" smtClean="0"/>
              <a:t>7/07/2026</a:t>
            </a:fld>
            <a:endParaRPr lang="en-NZ"/>
          </a:p>
        </p:txBody>
      </p:sp>
      <p:sp>
        <p:nvSpPr>
          <p:cNvPr id="5" name="Footer Placeholder 4">
            <a:extLst>
              <a:ext uri="{FF2B5EF4-FFF2-40B4-BE49-F238E27FC236}">
                <a16:creationId xmlns:a16="http://schemas.microsoft.com/office/drawing/2014/main" id="{83958FA0-5C82-DEBF-2873-AF063EFC735C}"/>
              </a:ext>
            </a:extLst>
          </p:cNvPr>
          <p:cNvSpPr>
            <a:spLocks noGrp="1"/>
          </p:cNvSpPr>
          <p:nvPr>
            <p:ph type="ftr" sz="quarter" idx="11"/>
          </p:nvPr>
        </p:nvSpPr>
        <p:spPr/>
        <p:txBody>
          <a:bodyPr/>
          <a:lstStyle/>
          <a:p>
            <a:endParaRPr lang="en-NZ"/>
          </a:p>
        </p:txBody>
      </p:sp>
      <p:sp>
        <p:nvSpPr>
          <p:cNvPr id="6" name="Slide Number Placeholder 5">
            <a:extLst>
              <a:ext uri="{FF2B5EF4-FFF2-40B4-BE49-F238E27FC236}">
                <a16:creationId xmlns:a16="http://schemas.microsoft.com/office/drawing/2014/main" id="{4D88AF0F-DC37-1011-62D5-1CFE3C8AF854}"/>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8017649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CF05B-2474-E64D-B37C-55D216829204}"/>
              </a:ext>
            </a:extLst>
          </p:cNvPr>
          <p:cNvSpPr>
            <a:spLocks noGrp="1"/>
          </p:cNvSpPr>
          <p:nvPr>
            <p:ph type="title"/>
          </p:nvPr>
        </p:nvSpPr>
        <p:spPr/>
        <p:txBody>
          <a:bodyPr/>
          <a:lstStyle/>
          <a:p>
            <a:r>
              <a:rPr lang="en-US"/>
              <a:t>Click to edit Master title style</a:t>
            </a:r>
            <a:endParaRPr lang="en-NZ"/>
          </a:p>
        </p:txBody>
      </p:sp>
      <p:sp>
        <p:nvSpPr>
          <p:cNvPr id="3" name="Content Placeholder 2">
            <a:extLst>
              <a:ext uri="{FF2B5EF4-FFF2-40B4-BE49-F238E27FC236}">
                <a16:creationId xmlns:a16="http://schemas.microsoft.com/office/drawing/2014/main" id="{0C6E34BB-D082-587B-6889-196FE5BF2A2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Content Placeholder 3">
            <a:extLst>
              <a:ext uri="{FF2B5EF4-FFF2-40B4-BE49-F238E27FC236}">
                <a16:creationId xmlns:a16="http://schemas.microsoft.com/office/drawing/2014/main" id="{EF65B57D-219B-1050-F65B-738E2458580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5" name="Date Placeholder 4">
            <a:extLst>
              <a:ext uri="{FF2B5EF4-FFF2-40B4-BE49-F238E27FC236}">
                <a16:creationId xmlns:a16="http://schemas.microsoft.com/office/drawing/2014/main" id="{9AB5C676-CF11-4617-FB9F-B0A2A6A0745C}"/>
              </a:ext>
            </a:extLst>
          </p:cNvPr>
          <p:cNvSpPr>
            <a:spLocks noGrp="1"/>
          </p:cNvSpPr>
          <p:nvPr>
            <p:ph type="dt" sz="half" idx="10"/>
          </p:nvPr>
        </p:nvSpPr>
        <p:spPr/>
        <p:txBody>
          <a:bodyPr/>
          <a:lstStyle/>
          <a:p>
            <a:fld id="{8CC68517-A2DC-4775-81B0-01F5D44B3E08}" type="datetime1">
              <a:rPr lang="en-NZ" smtClean="0"/>
              <a:t>7/07/2026</a:t>
            </a:fld>
            <a:endParaRPr lang="en-NZ"/>
          </a:p>
        </p:txBody>
      </p:sp>
      <p:sp>
        <p:nvSpPr>
          <p:cNvPr id="6" name="Footer Placeholder 5">
            <a:extLst>
              <a:ext uri="{FF2B5EF4-FFF2-40B4-BE49-F238E27FC236}">
                <a16:creationId xmlns:a16="http://schemas.microsoft.com/office/drawing/2014/main" id="{0FA3E6A4-CF85-FD8A-4125-C0AFC135303D}"/>
              </a:ext>
            </a:extLst>
          </p:cNvPr>
          <p:cNvSpPr>
            <a:spLocks noGrp="1"/>
          </p:cNvSpPr>
          <p:nvPr>
            <p:ph type="ftr" sz="quarter" idx="11"/>
          </p:nvPr>
        </p:nvSpPr>
        <p:spPr/>
        <p:txBody>
          <a:bodyPr/>
          <a:lstStyle/>
          <a:p>
            <a:endParaRPr lang="en-NZ"/>
          </a:p>
        </p:txBody>
      </p:sp>
      <p:sp>
        <p:nvSpPr>
          <p:cNvPr id="7" name="Slide Number Placeholder 6">
            <a:extLst>
              <a:ext uri="{FF2B5EF4-FFF2-40B4-BE49-F238E27FC236}">
                <a16:creationId xmlns:a16="http://schemas.microsoft.com/office/drawing/2014/main" id="{7F13DF1C-C998-7BDA-ADF3-702207DD66FD}"/>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2295639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90E1A-96CD-51D1-BB9A-176C94381CD0}"/>
              </a:ext>
            </a:extLst>
          </p:cNvPr>
          <p:cNvSpPr>
            <a:spLocks noGrp="1"/>
          </p:cNvSpPr>
          <p:nvPr>
            <p:ph type="title"/>
          </p:nvPr>
        </p:nvSpPr>
        <p:spPr>
          <a:xfrm>
            <a:off x="839788" y="365125"/>
            <a:ext cx="10515600" cy="1325563"/>
          </a:xfrm>
        </p:spPr>
        <p:txBody>
          <a:bodyPr/>
          <a:lstStyle/>
          <a:p>
            <a:r>
              <a:rPr lang="en-US"/>
              <a:t>Click to edit Master title style</a:t>
            </a:r>
            <a:endParaRPr lang="en-NZ"/>
          </a:p>
        </p:txBody>
      </p:sp>
      <p:sp>
        <p:nvSpPr>
          <p:cNvPr id="3" name="Text Placeholder 2">
            <a:extLst>
              <a:ext uri="{FF2B5EF4-FFF2-40B4-BE49-F238E27FC236}">
                <a16:creationId xmlns:a16="http://schemas.microsoft.com/office/drawing/2014/main" id="{883B0EC6-B4F0-7C4C-7202-0ED1226B3D5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942A0B5-9650-99AC-25F1-46DD91B8DA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5" name="Text Placeholder 4">
            <a:extLst>
              <a:ext uri="{FF2B5EF4-FFF2-40B4-BE49-F238E27FC236}">
                <a16:creationId xmlns:a16="http://schemas.microsoft.com/office/drawing/2014/main" id="{967B5D69-2CD9-2B4D-FF68-7E58505EC5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C55228C-B502-53BC-3499-663356F6F37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7" name="Date Placeholder 6">
            <a:extLst>
              <a:ext uri="{FF2B5EF4-FFF2-40B4-BE49-F238E27FC236}">
                <a16:creationId xmlns:a16="http://schemas.microsoft.com/office/drawing/2014/main" id="{D1DA817D-6849-14ED-B166-281ADDAA41E2}"/>
              </a:ext>
            </a:extLst>
          </p:cNvPr>
          <p:cNvSpPr>
            <a:spLocks noGrp="1"/>
          </p:cNvSpPr>
          <p:nvPr>
            <p:ph type="dt" sz="half" idx="10"/>
          </p:nvPr>
        </p:nvSpPr>
        <p:spPr/>
        <p:txBody>
          <a:bodyPr/>
          <a:lstStyle/>
          <a:p>
            <a:fld id="{71292DCD-A314-4773-84CA-35D6D1DD695A}" type="datetime1">
              <a:rPr lang="en-NZ" smtClean="0"/>
              <a:t>7/07/2026</a:t>
            </a:fld>
            <a:endParaRPr lang="en-NZ"/>
          </a:p>
        </p:txBody>
      </p:sp>
      <p:sp>
        <p:nvSpPr>
          <p:cNvPr id="8" name="Footer Placeholder 7">
            <a:extLst>
              <a:ext uri="{FF2B5EF4-FFF2-40B4-BE49-F238E27FC236}">
                <a16:creationId xmlns:a16="http://schemas.microsoft.com/office/drawing/2014/main" id="{2CC267E0-950E-866A-DCA1-3D942D28DC92}"/>
              </a:ext>
            </a:extLst>
          </p:cNvPr>
          <p:cNvSpPr>
            <a:spLocks noGrp="1"/>
          </p:cNvSpPr>
          <p:nvPr>
            <p:ph type="ftr" sz="quarter" idx="11"/>
          </p:nvPr>
        </p:nvSpPr>
        <p:spPr/>
        <p:txBody>
          <a:bodyPr/>
          <a:lstStyle/>
          <a:p>
            <a:endParaRPr lang="en-NZ"/>
          </a:p>
        </p:txBody>
      </p:sp>
      <p:sp>
        <p:nvSpPr>
          <p:cNvPr id="9" name="Slide Number Placeholder 8">
            <a:extLst>
              <a:ext uri="{FF2B5EF4-FFF2-40B4-BE49-F238E27FC236}">
                <a16:creationId xmlns:a16="http://schemas.microsoft.com/office/drawing/2014/main" id="{3499394B-C165-F9C1-FD89-6240172C7A0E}"/>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4206635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3910FB-A16F-B969-F0DC-B60DE2026F62}"/>
              </a:ext>
            </a:extLst>
          </p:cNvPr>
          <p:cNvSpPr>
            <a:spLocks noGrp="1"/>
          </p:cNvSpPr>
          <p:nvPr>
            <p:ph type="title"/>
          </p:nvPr>
        </p:nvSpPr>
        <p:spPr/>
        <p:txBody>
          <a:bodyPr/>
          <a:lstStyle/>
          <a:p>
            <a:r>
              <a:rPr lang="en-US"/>
              <a:t>Click to edit Master title style</a:t>
            </a:r>
            <a:endParaRPr lang="en-NZ"/>
          </a:p>
        </p:txBody>
      </p:sp>
      <p:sp>
        <p:nvSpPr>
          <p:cNvPr id="3" name="Date Placeholder 2">
            <a:extLst>
              <a:ext uri="{FF2B5EF4-FFF2-40B4-BE49-F238E27FC236}">
                <a16:creationId xmlns:a16="http://schemas.microsoft.com/office/drawing/2014/main" id="{AE17FE5C-4288-56DC-4397-175C06FA4D7F}"/>
              </a:ext>
            </a:extLst>
          </p:cNvPr>
          <p:cNvSpPr>
            <a:spLocks noGrp="1"/>
          </p:cNvSpPr>
          <p:nvPr>
            <p:ph type="dt" sz="half" idx="10"/>
          </p:nvPr>
        </p:nvSpPr>
        <p:spPr/>
        <p:txBody>
          <a:bodyPr/>
          <a:lstStyle/>
          <a:p>
            <a:fld id="{67301D8D-2F8F-45F6-B84E-43CA52EBB1B5}" type="datetime1">
              <a:rPr lang="en-NZ" smtClean="0"/>
              <a:t>7/07/2026</a:t>
            </a:fld>
            <a:endParaRPr lang="en-NZ"/>
          </a:p>
        </p:txBody>
      </p:sp>
      <p:sp>
        <p:nvSpPr>
          <p:cNvPr id="4" name="Footer Placeholder 3">
            <a:extLst>
              <a:ext uri="{FF2B5EF4-FFF2-40B4-BE49-F238E27FC236}">
                <a16:creationId xmlns:a16="http://schemas.microsoft.com/office/drawing/2014/main" id="{AC43EADD-47E6-9242-4956-6E2B10755946}"/>
              </a:ext>
            </a:extLst>
          </p:cNvPr>
          <p:cNvSpPr>
            <a:spLocks noGrp="1"/>
          </p:cNvSpPr>
          <p:nvPr>
            <p:ph type="ftr" sz="quarter" idx="11"/>
          </p:nvPr>
        </p:nvSpPr>
        <p:spPr/>
        <p:txBody>
          <a:bodyPr/>
          <a:lstStyle/>
          <a:p>
            <a:endParaRPr lang="en-NZ"/>
          </a:p>
        </p:txBody>
      </p:sp>
      <p:sp>
        <p:nvSpPr>
          <p:cNvPr id="5" name="Slide Number Placeholder 4">
            <a:extLst>
              <a:ext uri="{FF2B5EF4-FFF2-40B4-BE49-F238E27FC236}">
                <a16:creationId xmlns:a16="http://schemas.microsoft.com/office/drawing/2014/main" id="{04CC24FA-37C2-3BDC-ECC1-B52AE8E5414F}"/>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39985395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F4AFE96-82F6-9919-2E29-942F44C582B4}"/>
              </a:ext>
            </a:extLst>
          </p:cNvPr>
          <p:cNvSpPr>
            <a:spLocks noGrp="1"/>
          </p:cNvSpPr>
          <p:nvPr>
            <p:ph type="dt" sz="half" idx="10"/>
          </p:nvPr>
        </p:nvSpPr>
        <p:spPr/>
        <p:txBody>
          <a:bodyPr/>
          <a:lstStyle/>
          <a:p>
            <a:fld id="{060A8E80-8A5E-4ED2-A8BF-5573AE71D0D3}" type="datetime1">
              <a:rPr lang="en-NZ" smtClean="0"/>
              <a:t>7/07/2026</a:t>
            </a:fld>
            <a:endParaRPr lang="en-NZ"/>
          </a:p>
        </p:txBody>
      </p:sp>
      <p:sp>
        <p:nvSpPr>
          <p:cNvPr id="3" name="Footer Placeholder 2">
            <a:extLst>
              <a:ext uri="{FF2B5EF4-FFF2-40B4-BE49-F238E27FC236}">
                <a16:creationId xmlns:a16="http://schemas.microsoft.com/office/drawing/2014/main" id="{3FB736A8-CC8C-29A0-5365-6C1380426C04}"/>
              </a:ext>
            </a:extLst>
          </p:cNvPr>
          <p:cNvSpPr>
            <a:spLocks noGrp="1"/>
          </p:cNvSpPr>
          <p:nvPr>
            <p:ph type="ftr" sz="quarter" idx="11"/>
          </p:nvPr>
        </p:nvSpPr>
        <p:spPr/>
        <p:txBody>
          <a:bodyPr/>
          <a:lstStyle/>
          <a:p>
            <a:endParaRPr lang="en-NZ"/>
          </a:p>
        </p:txBody>
      </p:sp>
      <p:sp>
        <p:nvSpPr>
          <p:cNvPr id="4" name="Slide Number Placeholder 3">
            <a:extLst>
              <a:ext uri="{FF2B5EF4-FFF2-40B4-BE49-F238E27FC236}">
                <a16:creationId xmlns:a16="http://schemas.microsoft.com/office/drawing/2014/main" id="{300C5FB6-0F84-4799-BF50-D492A7F14D24}"/>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7761779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A7A70-B1F1-2A13-4F3D-B59D87791C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NZ"/>
          </a:p>
        </p:txBody>
      </p:sp>
      <p:sp>
        <p:nvSpPr>
          <p:cNvPr id="3" name="Content Placeholder 2">
            <a:extLst>
              <a:ext uri="{FF2B5EF4-FFF2-40B4-BE49-F238E27FC236}">
                <a16:creationId xmlns:a16="http://schemas.microsoft.com/office/drawing/2014/main" id="{999E9707-8DE5-EC66-D045-A698BC09403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Text Placeholder 3">
            <a:extLst>
              <a:ext uri="{FF2B5EF4-FFF2-40B4-BE49-F238E27FC236}">
                <a16:creationId xmlns:a16="http://schemas.microsoft.com/office/drawing/2014/main" id="{C7452281-0A2A-1E2C-9B49-57458F9898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EC50543-8498-D6A3-DD29-27A80CD587C8}"/>
              </a:ext>
            </a:extLst>
          </p:cNvPr>
          <p:cNvSpPr>
            <a:spLocks noGrp="1"/>
          </p:cNvSpPr>
          <p:nvPr>
            <p:ph type="dt" sz="half" idx="10"/>
          </p:nvPr>
        </p:nvSpPr>
        <p:spPr/>
        <p:txBody>
          <a:bodyPr/>
          <a:lstStyle/>
          <a:p>
            <a:fld id="{51874892-AFED-4276-BFD1-D838AD81656F}" type="datetime1">
              <a:rPr lang="en-NZ" smtClean="0"/>
              <a:t>7/07/2026</a:t>
            </a:fld>
            <a:endParaRPr lang="en-NZ"/>
          </a:p>
        </p:txBody>
      </p:sp>
      <p:sp>
        <p:nvSpPr>
          <p:cNvPr id="6" name="Footer Placeholder 5">
            <a:extLst>
              <a:ext uri="{FF2B5EF4-FFF2-40B4-BE49-F238E27FC236}">
                <a16:creationId xmlns:a16="http://schemas.microsoft.com/office/drawing/2014/main" id="{DBB8A87F-A1FD-4516-9751-46A5E67517A7}"/>
              </a:ext>
            </a:extLst>
          </p:cNvPr>
          <p:cNvSpPr>
            <a:spLocks noGrp="1"/>
          </p:cNvSpPr>
          <p:nvPr>
            <p:ph type="ftr" sz="quarter" idx="11"/>
          </p:nvPr>
        </p:nvSpPr>
        <p:spPr/>
        <p:txBody>
          <a:bodyPr/>
          <a:lstStyle/>
          <a:p>
            <a:endParaRPr lang="en-NZ"/>
          </a:p>
        </p:txBody>
      </p:sp>
      <p:sp>
        <p:nvSpPr>
          <p:cNvPr id="7" name="Slide Number Placeholder 6">
            <a:extLst>
              <a:ext uri="{FF2B5EF4-FFF2-40B4-BE49-F238E27FC236}">
                <a16:creationId xmlns:a16="http://schemas.microsoft.com/office/drawing/2014/main" id="{A4A7B18C-72AA-5699-8931-476D051FFEC5}"/>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2432481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8F116-CC7C-0AD6-24BA-FC40C8B7F4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NZ"/>
          </a:p>
        </p:txBody>
      </p:sp>
      <p:sp>
        <p:nvSpPr>
          <p:cNvPr id="3" name="Picture Placeholder 2">
            <a:extLst>
              <a:ext uri="{FF2B5EF4-FFF2-40B4-BE49-F238E27FC236}">
                <a16:creationId xmlns:a16="http://schemas.microsoft.com/office/drawing/2014/main" id="{F602A843-2C2A-FC96-D7F8-BB51C81DC6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NZ"/>
          </a:p>
        </p:txBody>
      </p:sp>
      <p:sp>
        <p:nvSpPr>
          <p:cNvPr id="4" name="Text Placeholder 3">
            <a:extLst>
              <a:ext uri="{FF2B5EF4-FFF2-40B4-BE49-F238E27FC236}">
                <a16:creationId xmlns:a16="http://schemas.microsoft.com/office/drawing/2014/main" id="{6467999F-724C-ED2D-9889-8F835139B8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FBEAB7-9E33-F70D-C573-DF78AFFEF1EE}"/>
              </a:ext>
            </a:extLst>
          </p:cNvPr>
          <p:cNvSpPr>
            <a:spLocks noGrp="1"/>
          </p:cNvSpPr>
          <p:nvPr>
            <p:ph type="dt" sz="half" idx="10"/>
          </p:nvPr>
        </p:nvSpPr>
        <p:spPr/>
        <p:txBody>
          <a:bodyPr/>
          <a:lstStyle/>
          <a:p>
            <a:fld id="{EE734799-3202-463B-932C-E0D7913216F3}" type="datetime1">
              <a:rPr lang="en-NZ" smtClean="0"/>
              <a:t>7/07/2026</a:t>
            </a:fld>
            <a:endParaRPr lang="en-NZ"/>
          </a:p>
        </p:txBody>
      </p:sp>
      <p:sp>
        <p:nvSpPr>
          <p:cNvPr id="6" name="Footer Placeholder 5">
            <a:extLst>
              <a:ext uri="{FF2B5EF4-FFF2-40B4-BE49-F238E27FC236}">
                <a16:creationId xmlns:a16="http://schemas.microsoft.com/office/drawing/2014/main" id="{736E2249-12F6-1CB5-57B6-74A049E8583D}"/>
              </a:ext>
            </a:extLst>
          </p:cNvPr>
          <p:cNvSpPr>
            <a:spLocks noGrp="1"/>
          </p:cNvSpPr>
          <p:nvPr>
            <p:ph type="ftr" sz="quarter" idx="11"/>
          </p:nvPr>
        </p:nvSpPr>
        <p:spPr/>
        <p:txBody>
          <a:bodyPr/>
          <a:lstStyle/>
          <a:p>
            <a:endParaRPr lang="en-NZ"/>
          </a:p>
        </p:txBody>
      </p:sp>
      <p:sp>
        <p:nvSpPr>
          <p:cNvPr id="7" name="Slide Number Placeholder 6">
            <a:extLst>
              <a:ext uri="{FF2B5EF4-FFF2-40B4-BE49-F238E27FC236}">
                <a16:creationId xmlns:a16="http://schemas.microsoft.com/office/drawing/2014/main" id="{433A7827-CC42-685B-482E-2914841CAE49}"/>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3976369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7AA46-30ED-A5B2-A707-8A0DCA69D7E4}"/>
              </a:ext>
            </a:extLst>
          </p:cNvPr>
          <p:cNvSpPr>
            <a:spLocks noGrp="1"/>
          </p:cNvSpPr>
          <p:nvPr>
            <p:ph type="title"/>
          </p:nvPr>
        </p:nvSpPr>
        <p:spPr/>
        <p:txBody>
          <a:bodyPr/>
          <a:lstStyle/>
          <a:p>
            <a:r>
              <a:rPr lang="en-US"/>
              <a:t>Click to edit Master title style</a:t>
            </a:r>
            <a:endParaRPr lang="en-NZ"/>
          </a:p>
        </p:txBody>
      </p:sp>
      <p:sp>
        <p:nvSpPr>
          <p:cNvPr id="3" name="Vertical Text Placeholder 2">
            <a:extLst>
              <a:ext uri="{FF2B5EF4-FFF2-40B4-BE49-F238E27FC236}">
                <a16:creationId xmlns:a16="http://schemas.microsoft.com/office/drawing/2014/main" id="{07428C13-B4E2-213F-D494-E3B873A1B7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Date Placeholder 3">
            <a:extLst>
              <a:ext uri="{FF2B5EF4-FFF2-40B4-BE49-F238E27FC236}">
                <a16:creationId xmlns:a16="http://schemas.microsoft.com/office/drawing/2014/main" id="{788C37F7-2330-FF51-7190-97B2440F0026}"/>
              </a:ext>
            </a:extLst>
          </p:cNvPr>
          <p:cNvSpPr>
            <a:spLocks noGrp="1"/>
          </p:cNvSpPr>
          <p:nvPr>
            <p:ph type="dt" sz="half" idx="10"/>
          </p:nvPr>
        </p:nvSpPr>
        <p:spPr/>
        <p:txBody>
          <a:bodyPr/>
          <a:lstStyle/>
          <a:p>
            <a:fld id="{5EAB86BE-2FF9-4684-A0A5-4229D5463AE8}" type="datetime1">
              <a:rPr lang="en-NZ" smtClean="0"/>
              <a:t>7/07/2026</a:t>
            </a:fld>
            <a:endParaRPr lang="en-NZ"/>
          </a:p>
        </p:txBody>
      </p:sp>
      <p:sp>
        <p:nvSpPr>
          <p:cNvPr id="5" name="Footer Placeholder 4">
            <a:extLst>
              <a:ext uri="{FF2B5EF4-FFF2-40B4-BE49-F238E27FC236}">
                <a16:creationId xmlns:a16="http://schemas.microsoft.com/office/drawing/2014/main" id="{38213267-0DE4-690A-A087-B06E52276D51}"/>
              </a:ext>
            </a:extLst>
          </p:cNvPr>
          <p:cNvSpPr>
            <a:spLocks noGrp="1"/>
          </p:cNvSpPr>
          <p:nvPr>
            <p:ph type="ftr" sz="quarter" idx="11"/>
          </p:nvPr>
        </p:nvSpPr>
        <p:spPr/>
        <p:txBody>
          <a:bodyPr/>
          <a:lstStyle/>
          <a:p>
            <a:endParaRPr lang="en-NZ"/>
          </a:p>
        </p:txBody>
      </p:sp>
      <p:sp>
        <p:nvSpPr>
          <p:cNvPr id="6" name="Slide Number Placeholder 5">
            <a:extLst>
              <a:ext uri="{FF2B5EF4-FFF2-40B4-BE49-F238E27FC236}">
                <a16:creationId xmlns:a16="http://schemas.microsoft.com/office/drawing/2014/main" id="{6D9D0A90-203C-6FC8-3162-5898335616D2}"/>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17791716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7D4EC7-2085-BC2D-58C7-6A9F3517E2F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NZ"/>
          </a:p>
        </p:txBody>
      </p:sp>
      <p:sp>
        <p:nvSpPr>
          <p:cNvPr id="3" name="Vertical Text Placeholder 2">
            <a:extLst>
              <a:ext uri="{FF2B5EF4-FFF2-40B4-BE49-F238E27FC236}">
                <a16:creationId xmlns:a16="http://schemas.microsoft.com/office/drawing/2014/main" id="{DD0FC4CD-0929-9CAF-B727-871CE345886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Date Placeholder 3">
            <a:extLst>
              <a:ext uri="{FF2B5EF4-FFF2-40B4-BE49-F238E27FC236}">
                <a16:creationId xmlns:a16="http://schemas.microsoft.com/office/drawing/2014/main" id="{EAF31C69-B07F-7CCC-4760-A197D1CF1CC2}"/>
              </a:ext>
            </a:extLst>
          </p:cNvPr>
          <p:cNvSpPr>
            <a:spLocks noGrp="1"/>
          </p:cNvSpPr>
          <p:nvPr>
            <p:ph type="dt" sz="half" idx="10"/>
          </p:nvPr>
        </p:nvSpPr>
        <p:spPr/>
        <p:txBody>
          <a:bodyPr/>
          <a:lstStyle/>
          <a:p>
            <a:fld id="{97110F44-80D8-4462-AD88-A9091771F5B9}" type="datetime1">
              <a:rPr lang="en-NZ" smtClean="0"/>
              <a:t>7/07/2026</a:t>
            </a:fld>
            <a:endParaRPr lang="en-NZ"/>
          </a:p>
        </p:txBody>
      </p:sp>
      <p:sp>
        <p:nvSpPr>
          <p:cNvPr id="5" name="Footer Placeholder 4">
            <a:extLst>
              <a:ext uri="{FF2B5EF4-FFF2-40B4-BE49-F238E27FC236}">
                <a16:creationId xmlns:a16="http://schemas.microsoft.com/office/drawing/2014/main" id="{20F08021-CF38-F8ED-F75A-F51B883DEDD9}"/>
              </a:ext>
            </a:extLst>
          </p:cNvPr>
          <p:cNvSpPr>
            <a:spLocks noGrp="1"/>
          </p:cNvSpPr>
          <p:nvPr>
            <p:ph type="ftr" sz="quarter" idx="11"/>
          </p:nvPr>
        </p:nvSpPr>
        <p:spPr/>
        <p:txBody>
          <a:bodyPr/>
          <a:lstStyle/>
          <a:p>
            <a:endParaRPr lang="en-NZ"/>
          </a:p>
        </p:txBody>
      </p:sp>
      <p:sp>
        <p:nvSpPr>
          <p:cNvPr id="6" name="Slide Number Placeholder 5">
            <a:extLst>
              <a:ext uri="{FF2B5EF4-FFF2-40B4-BE49-F238E27FC236}">
                <a16:creationId xmlns:a16="http://schemas.microsoft.com/office/drawing/2014/main" id="{3D1D312D-AA5C-247A-0936-FEF0339CDCEC}"/>
              </a:ext>
            </a:extLst>
          </p:cNvPr>
          <p:cNvSpPr>
            <a:spLocks noGrp="1"/>
          </p:cNvSpPr>
          <p:nvPr>
            <p:ph type="sldNum" sz="quarter" idx="12"/>
          </p:nvPr>
        </p:nvSpPr>
        <p:spPr/>
        <p:txBody>
          <a:bodyPr/>
          <a:lstStyle/>
          <a:p>
            <a:fld id="{E49929F1-5975-4B8C-9500-5520CDD9EEA3}" type="slidenum">
              <a:rPr lang="en-NZ" smtClean="0"/>
              <a:t>‹#›</a:t>
            </a:fld>
            <a:endParaRPr lang="en-NZ"/>
          </a:p>
        </p:txBody>
      </p:sp>
    </p:spTree>
    <p:extLst>
      <p:ext uri="{BB962C8B-B14F-4D97-AF65-F5344CB8AC3E}">
        <p14:creationId xmlns:p14="http://schemas.microsoft.com/office/powerpoint/2010/main" val="17074798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8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B50E8-08E7-FDF3-1E58-7C813F8CC263}"/>
              </a:ext>
            </a:extLst>
          </p:cNvPr>
          <p:cNvSpPr>
            <a:spLocks noGrp="1"/>
          </p:cNvSpPr>
          <p:nvPr>
            <p:ph type="title"/>
          </p:nvPr>
        </p:nvSpPr>
        <p:spPr/>
        <p:txBody>
          <a:bodyPr/>
          <a:lstStyle/>
          <a:p>
            <a:r>
              <a:rPr lang="en-US"/>
              <a:t>Click to edit Master title style</a:t>
            </a:r>
            <a:endParaRPr lang="en-NZ"/>
          </a:p>
        </p:txBody>
      </p:sp>
      <p:sp>
        <p:nvSpPr>
          <p:cNvPr id="3" name="Content Placeholder 2">
            <a:extLst>
              <a:ext uri="{FF2B5EF4-FFF2-40B4-BE49-F238E27FC236}">
                <a16:creationId xmlns:a16="http://schemas.microsoft.com/office/drawing/2014/main" id="{092EE8A3-69A6-DB3A-E4BA-78577219747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Date Placeholder 3">
            <a:extLst>
              <a:ext uri="{FF2B5EF4-FFF2-40B4-BE49-F238E27FC236}">
                <a16:creationId xmlns:a16="http://schemas.microsoft.com/office/drawing/2014/main" id="{F0638D40-C80D-A2B3-1A97-75B2B6B9254E}"/>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FDC6144-891D-48F1-9059-0FDC87562EEE}" type="datetime1">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7/07/2026</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
        <p:nvSpPr>
          <p:cNvPr id="5" name="Footer Placeholder 4">
            <a:extLst>
              <a:ext uri="{FF2B5EF4-FFF2-40B4-BE49-F238E27FC236}">
                <a16:creationId xmlns:a16="http://schemas.microsoft.com/office/drawing/2014/main" id="{E50F9DB6-25AE-CF8A-495A-2B4D6B94BDE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
        <p:nvSpPr>
          <p:cNvPr id="6" name="Slide Number Placeholder 5">
            <a:extLst>
              <a:ext uri="{FF2B5EF4-FFF2-40B4-BE49-F238E27FC236}">
                <a16:creationId xmlns:a16="http://schemas.microsoft.com/office/drawing/2014/main" id="{FD160BCC-5C99-A839-9348-6A7B025180F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59136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174B1C-3061-BBF2-AB60-B00B968CD39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NZ"/>
          </a:p>
        </p:txBody>
      </p:sp>
      <p:sp>
        <p:nvSpPr>
          <p:cNvPr id="3" name="Text Placeholder 2">
            <a:extLst>
              <a:ext uri="{FF2B5EF4-FFF2-40B4-BE49-F238E27FC236}">
                <a16:creationId xmlns:a16="http://schemas.microsoft.com/office/drawing/2014/main" id="{EC2199C6-51BF-C98E-13A9-5A0C1A56BDD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NZ"/>
          </a:p>
        </p:txBody>
      </p:sp>
      <p:sp>
        <p:nvSpPr>
          <p:cNvPr id="4" name="Date Placeholder 3">
            <a:extLst>
              <a:ext uri="{FF2B5EF4-FFF2-40B4-BE49-F238E27FC236}">
                <a16:creationId xmlns:a16="http://schemas.microsoft.com/office/drawing/2014/main" id="{BD92D4C4-598D-1EB8-4BF5-36B9A61E6DA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C9C1945-A459-417F-A0F5-E0A3A715E8A9}" type="datetime1">
              <a:rPr lang="en-NZ" smtClean="0"/>
              <a:t>7/07/2026</a:t>
            </a:fld>
            <a:endParaRPr lang="en-NZ"/>
          </a:p>
        </p:txBody>
      </p:sp>
      <p:sp>
        <p:nvSpPr>
          <p:cNvPr id="5" name="Footer Placeholder 4">
            <a:extLst>
              <a:ext uri="{FF2B5EF4-FFF2-40B4-BE49-F238E27FC236}">
                <a16:creationId xmlns:a16="http://schemas.microsoft.com/office/drawing/2014/main" id="{055515DE-1538-513C-3865-F2093F47E7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NZ"/>
          </a:p>
        </p:txBody>
      </p:sp>
      <p:sp>
        <p:nvSpPr>
          <p:cNvPr id="6" name="Slide Number Placeholder 5">
            <a:extLst>
              <a:ext uri="{FF2B5EF4-FFF2-40B4-BE49-F238E27FC236}">
                <a16:creationId xmlns:a16="http://schemas.microsoft.com/office/drawing/2014/main" id="{ADC1FD9C-79A9-0325-DA75-0CA266AEF7D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49929F1-5975-4B8C-9500-5520CDD9EEA3}" type="slidenum">
              <a:rPr lang="en-NZ" smtClean="0"/>
              <a:t>‹#›</a:t>
            </a:fld>
            <a:endParaRPr lang="en-NZ"/>
          </a:p>
        </p:txBody>
      </p:sp>
    </p:spTree>
    <p:extLst>
      <p:ext uri="{BB962C8B-B14F-4D97-AF65-F5344CB8AC3E}">
        <p14:creationId xmlns:p14="http://schemas.microsoft.com/office/powerpoint/2010/main" val="7434352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5DE7D57-3BB4-D1CE-BD41-59E1DC8DFBE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D384E3B-786B-B155-8C95-D5F48419998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F3AB165-9F10-410D-E1B6-D9DFE12330D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AF698D7C-CA4E-4D15-99CD-BE738B4B7989}" type="datetimeFigureOut">
              <a:rPr lang="en-US" smtClean="0"/>
              <a:t>7/7/2026</a:t>
            </a:fld>
            <a:endParaRPr lang="en-US"/>
          </a:p>
        </p:txBody>
      </p:sp>
      <p:sp>
        <p:nvSpPr>
          <p:cNvPr id="5" name="Footer Placeholder 4">
            <a:extLst>
              <a:ext uri="{FF2B5EF4-FFF2-40B4-BE49-F238E27FC236}">
                <a16:creationId xmlns:a16="http://schemas.microsoft.com/office/drawing/2014/main" id="{93FA7C78-EF02-95A0-CC0E-98FDB19017F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2060FB45-8408-9CB7-B45C-EB17FA1A603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0B5C6D0-3C19-4311-BD14-D8AF10177CA7}" type="slidenum">
              <a:rPr lang="en-US" smtClean="0"/>
              <a:t>‹#›</a:t>
            </a:fld>
            <a:endParaRPr lang="en-US"/>
          </a:p>
        </p:txBody>
      </p:sp>
    </p:spTree>
    <p:extLst>
      <p:ext uri="{BB962C8B-B14F-4D97-AF65-F5344CB8AC3E}">
        <p14:creationId xmlns:p14="http://schemas.microsoft.com/office/powerpoint/2010/main" val="534075497"/>
      </p:ext>
    </p:extLst>
  </p:cSld>
  <p:clrMap bg1="lt1" tx1="dk1" bg2="lt2" tx2="dk2" accent1="accent1" accent2="accent2" accent3="accent3" accent4="accent4" accent5="accent5" accent6="accent6" hlink="hlink" folHlink="folHlink"/>
  <p:sldLayoutIdLst>
    <p:sldLayoutId id="214748367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9.sv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0.png"/><Relationship Id="rId4" Type="http://schemas.openxmlformats.org/officeDocument/2006/relationships/image" Target="../media/image19.sv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21.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chart" Target="../charts/chart3.xml"/><Relationship Id="rId4" Type="http://schemas.openxmlformats.org/officeDocument/2006/relationships/chart" Target="../charts/chart2.xml"/></Relationships>
</file>

<file path=ppt/slides/_rels/slide1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chart" Target="../charts/chart6.xml"/><Relationship Id="rId4" Type="http://schemas.openxmlformats.org/officeDocument/2006/relationships/chart" Target="../charts/chart5.xml"/></Relationships>
</file>

<file path=ppt/slides/_rels/slide15.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24.svg"/><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21.pn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86A037-57C9-0F71-49A0-6B8EAAE63F97}"/>
              </a:ext>
            </a:extLst>
          </p:cNvPr>
          <p:cNvSpPr>
            <a:spLocks noGrp="1"/>
          </p:cNvSpPr>
          <p:nvPr>
            <p:ph type="title"/>
          </p:nvPr>
        </p:nvSpPr>
        <p:spPr/>
        <p:txBody>
          <a:bodyPr/>
          <a:lstStyle/>
          <a:p>
            <a:endParaRPr lang="en-US"/>
          </a:p>
        </p:txBody>
      </p:sp>
      <p:pic>
        <p:nvPicPr>
          <p:cNvPr id="5" name="Content Placeholder 4">
            <a:extLst>
              <a:ext uri="{FF2B5EF4-FFF2-40B4-BE49-F238E27FC236}">
                <a16:creationId xmlns:a16="http://schemas.microsoft.com/office/drawing/2014/main" id="{ADF5C72C-306B-60D3-92F3-BF7DFBB31282}"/>
              </a:ext>
            </a:extLst>
          </p:cNvPr>
          <p:cNvPicPr>
            <a:picLocks noGrp="1" noChangeAspect="1"/>
          </p:cNvPicPr>
          <p:nvPr>
            <p:ph idx="1"/>
          </p:nvPr>
        </p:nvPicPr>
        <p:blipFill rotWithShape="1">
          <a:blip r:embed="rId3" cstate="screen">
            <a:extLst>
              <a:ext uri="{28A0092B-C50C-407E-A947-70E740481C1C}">
                <a14:useLocalDpi xmlns:a14="http://schemas.microsoft.com/office/drawing/2010/main"/>
              </a:ext>
            </a:extLst>
          </a:blip>
          <a:srcRect/>
          <a:stretch/>
        </p:blipFill>
        <p:spPr>
          <a:xfrm>
            <a:off x="0" y="0"/>
            <a:ext cx="12192000" cy="6949440"/>
          </a:xfrm>
        </p:spPr>
      </p:pic>
      <p:sp>
        <p:nvSpPr>
          <p:cNvPr id="6" name="Title 1">
            <a:extLst>
              <a:ext uri="{FF2B5EF4-FFF2-40B4-BE49-F238E27FC236}">
                <a16:creationId xmlns:a16="http://schemas.microsoft.com/office/drawing/2014/main" id="{F6F6E8B0-77C8-2AD4-4815-C197E9AE8496}"/>
              </a:ext>
            </a:extLst>
          </p:cNvPr>
          <p:cNvSpPr txBox="1">
            <a:spLocks/>
          </p:cNvSpPr>
          <p:nvPr/>
        </p:nvSpPr>
        <p:spPr>
          <a:xfrm>
            <a:off x="242995" y="2972435"/>
            <a:ext cx="9071694" cy="3520440"/>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br>
              <a:rPr kumimoji="0" lang="en-NZ" sz="4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br>
            <a:r>
              <a:rPr kumimoji="0" lang="en-NZ" sz="4000" b="0" i="0" u="none" strike="noStrike" kern="1200" cap="none" spc="0" normalizeH="0" baseline="0" noProof="0">
                <a:ln>
                  <a:noFill/>
                </a:ln>
                <a:solidFill>
                  <a:srgbClr val="EC008C"/>
                </a:solidFill>
                <a:effectLst/>
                <a:uLnTx/>
                <a:uFillTx/>
                <a:latin typeface="Built Titling Sb" panose="020B0706030202080204" pitchFamily="34" charset="0"/>
                <a:ea typeface="+mj-ea"/>
                <a:cs typeface="+mj-cs"/>
              </a:rPr>
              <a:t>turbocharge</a:t>
            </a:r>
            <a:r>
              <a:rPr kumimoji="0" lang="en-NZ" sz="4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 protein digestion</a:t>
            </a:r>
          </a:p>
        </p:txBody>
      </p:sp>
      <p:pic>
        <p:nvPicPr>
          <p:cNvPr id="7" name="Picture 6">
            <a:extLst>
              <a:ext uri="{FF2B5EF4-FFF2-40B4-BE49-F238E27FC236}">
                <a16:creationId xmlns:a16="http://schemas.microsoft.com/office/drawing/2014/main" id="{9FF8C9AF-FF37-88BC-D53B-813B47E3392D}"/>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93805" y="3452749"/>
            <a:ext cx="8413326" cy="886431"/>
          </a:xfrm>
          <a:prstGeom prst="rect">
            <a:avLst/>
          </a:prstGeom>
        </p:spPr>
      </p:pic>
      <p:pic>
        <p:nvPicPr>
          <p:cNvPr id="8" name="Picture 7" descr="A white circles in a circle&#10;&#10;AI-generated content may be incorrect.">
            <a:extLst>
              <a:ext uri="{FF2B5EF4-FFF2-40B4-BE49-F238E27FC236}">
                <a16:creationId xmlns:a16="http://schemas.microsoft.com/office/drawing/2014/main" id="{C4DACF3C-A719-A2AC-1CA2-106CA16694A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91587" y="207197"/>
            <a:ext cx="893226" cy="893226"/>
          </a:xfrm>
          <a:prstGeom prst="rect">
            <a:avLst/>
          </a:prstGeom>
          <a:ln>
            <a:noFill/>
          </a:ln>
        </p:spPr>
      </p:pic>
      <p:sp>
        <p:nvSpPr>
          <p:cNvPr id="3" name="Slide Number Placeholder 2">
            <a:extLst>
              <a:ext uri="{FF2B5EF4-FFF2-40B4-BE49-F238E27FC236}">
                <a16:creationId xmlns:a16="http://schemas.microsoft.com/office/drawing/2014/main" id="{E3FA9C64-9F50-C0F2-12DB-15D75842A66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37396640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E2285D1-1245-79DE-9065-394B8497D236}"/>
            </a:ext>
          </a:extLst>
        </p:cNvPr>
        <p:cNvGrpSpPr/>
        <p:nvPr/>
      </p:nvGrpSpPr>
      <p:grpSpPr>
        <a:xfrm>
          <a:off x="0" y="0"/>
          <a:ext cx="0" cy="0"/>
          <a:chOff x="0" y="0"/>
          <a:chExt cx="0" cy="0"/>
        </a:xfrm>
      </p:grpSpPr>
      <p:sp>
        <p:nvSpPr>
          <p:cNvPr id="16" name="TextBox 15">
            <a:extLst>
              <a:ext uri="{FF2B5EF4-FFF2-40B4-BE49-F238E27FC236}">
                <a16:creationId xmlns:a16="http://schemas.microsoft.com/office/drawing/2014/main" id="{7B075F45-3DC9-0616-CCA9-8642D40433F9}"/>
              </a:ext>
            </a:extLst>
          </p:cNvPr>
          <p:cNvSpPr txBox="1"/>
          <p:nvPr/>
        </p:nvSpPr>
        <p:spPr>
          <a:xfrm>
            <a:off x="1282195" y="548899"/>
            <a:ext cx="9627609" cy="163121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0" i="0" u="none" strike="noStrike" kern="1200" cap="none" spc="0" normalizeH="0" baseline="0" noProof="0">
                <a:ln>
                  <a:noFill/>
                </a:ln>
                <a:solidFill>
                  <a:srgbClr val="EC008C"/>
                </a:solidFill>
                <a:effectLst/>
                <a:uLnTx/>
                <a:uFillTx/>
                <a:latin typeface="Built Titling Sb" panose="020B0706030202080204" pitchFamily="34" charset="0"/>
                <a:ea typeface="+mn-ea"/>
                <a:cs typeface="+mn-cs"/>
              </a:rPr>
              <a:t>Protein is booming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a:ln>
                  <a:noFill/>
                </a:ln>
                <a:solidFill>
                  <a:srgbClr val="EC008C"/>
                </a:solidFill>
                <a:effectLst/>
                <a:uLnTx/>
                <a:uFillTx/>
                <a:latin typeface="Built Titling Sb" panose="020B0706030202080204" pitchFamily="34" charset="0"/>
                <a:ea typeface="+mn-ea"/>
                <a:cs typeface="+mn-cs"/>
              </a:rPr>
              <a:t>Plant protein is driving the next wave of growth</a:t>
            </a:r>
            <a:endParaRPr kumimoji="0" lang="en-NZ" sz="4000" b="0" i="0" u="none" strike="noStrike" kern="1200" cap="none" spc="0" normalizeH="0" baseline="0" noProof="0">
              <a:ln>
                <a:noFill/>
              </a:ln>
              <a:solidFill>
                <a:srgbClr val="EC008C"/>
              </a:solidFill>
              <a:effectLst/>
              <a:uLnTx/>
              <a:uFillTx/>
              <a:latin typeface="Built Titling Sb" panose="020B0706030202080204" pitchFamily="34" charset="0"/>
              <a:ea typeface="+mn-ea"/>
              <a:cs typeface="+mn-cs"/>
            </a:endParaRPr>
          </a:p>
        </p:txBody>
      </p:sp>
      <p:sp>
        <p:nvSpPr>
          <p:cNvPr id="8" name="TextBox 7">
            <a:extLst>
              <a:ext uri="{FF2B5EF4-FFF2-40B4-BE49-F238E27FC236}">
                <a16:creationId xmlns:a16="http://schemas.microsoft.com/office/drawing/2014/main" id="{3A3E5E8A-065C-D7C7-3908-7CB9402B2D44}"/>
              </a:ext>
            </a:extLst>
          </p:cNvPr>
          <p:cNvSpPr txBox="1"/>
          <p:nvPr/>
        </p:nvSpPr>
        <p:spPr>
          <a:xfrm>
            <a:off x="1336225" y="2407277"/>
            <a:ext cx="2563664" cy="1323439"/>
          </a:xfrm>
          <a:prstGeom prst="rect">
            <a:avLst/>
          </a:prstGeom>
          <a:solidFill>
            <a:schemeClr val="tx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8000" b="0" i="0" u="none" strike="noStrike" kern="1200" cap="none" spc="0" normalizeH="0" baseline="0" noProof="0">
                <a:ln>
                  <a:noFill/>
                </a:ln>
                <a:solidFill>
                  <a:srgbClr val="FF8AAD"/>
                </a:solidFill>
                <a:effectLst/>
                <a:uLnTx/>
                <a:uFillTx/>
                <a:latin typeface="Built Titling Sb" panose="020B0706030202080204" pitchFamily="34" charset="0"/>
                <a:ea typeface="+mn-ea"/>
                <a:cs typeface="+mn-cs"/>
              </a:rPr>
              <a:t>$100B+ </a:t>
            </a:r>
          </a:p>
        </p:txBody>
      </p:sp>
      <p:sp>
        <p:nvSpPr>
          <p:cNvPr id="9" name="Title 1">
            <a:extLst>
              <a:ext uri="{FF2B5EF4-FFF2-40B4-BE49-F238E27FC236}">
                <a16:creationId xmlns:a16="http://schemas.microsoft.com/office/drawing/2014/main" id="{7FDEB9F3-DCD7-54AE-1681-8381460B45B4}"/>
              </a:ext>
            </a:extLst>
          </p:cNvPr>
          <p:cNvSpPr txBox="1">
            <a:spLocks/>
          </p:cNvSpPr>
          <p:nvPr/>
        </p:nvSpPr>
        <p:spPr>
          <a:xfrm>
            <a:off x="3899889" y="2483477"/>
            <a:ext cx="3261387" cy="1213417"/>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Built Titling Rg" panose="020B0206030202080204" pitchFamily="34" charset="0"/>
                <a:ea typeface="+mj-ea"/>
                <a:cs typeface="+mj-cs"/>
              </a:rPr>
              <a:t>Market opportunity</a:t>
            </a:r>
          </a:p>
        </p:txBody>
      </p:sp>
      <p:sp>
        <p:nvSpPr>
          <p:cNvPr id="10" name="TextBox 9">
            <a:extLst>
              <a:ext uri="{FF2B5EF4-FFF2-40B4-BE49-F238E27FC236}">
                <a16:creationId xmlns:a16="http://schemas.microsoft.com/office/drawing/2014/main" id="{AE81C3C7-E392-94CB-859D-1B5783E1C1BD}"/>
              </a:ext>
            </a:extLst>
          </p:cNvPr>
          <p:cNvSpPr txBox="1"/>
          <p:nvPr/>
        </p:nvSpPr>
        <p:spPr>
          <a:xfrm>
            <a:off x="1336225" y="3934531"/>
            <a:ext cx="10335822" cy="1323439"/>
          </a:xfrm>
          <a:prstGeom prst="rect">
            <a:avLst/>
          </a:prstGeom>
          <a:solidFill>
            <a:schemeClr val="tx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4000" b="0" i="0" u="none" strike="noStrike" kern="1200" cap="none" spc="0" normalizeH="0" baseline="0" noProof="0">
                <a:ln>
                  <a:noFill/>
                </a:ln>
                <a:solidFill>
                  <a:srgbClr val="FF8AAD"/>
                </a:solidFill>
                <a:effectLst/>
                <a:uLnTx/>
                <a:uFillTx/>
                <a:latin typeface="Built Titling Sb" panose="020B0706030202080204" pitchFamily="34" charset="0"/>
                <a:ea typeface="+mn-ea"/>
                <a:cs typeface="+mn-cs"/>
              </a:rPr>
              <a:t>Beyond powders: </a:t>
            </a:r>
            <a:r>
              <a:rPr kumimoji="0" lang="en-US" sz="3200" b="1" i="0" u="none" strike="noStrike" kern="1200" cap="none" spc="0" normalizeH="0" baseline="0" noProof="0">
                <a:ln>
                  <a:noFill/>
                </a:ln>
                <a:solidFill>
                  <a:prstClr val="white"/>
                </a:solidFill>
                <a:effectLst/>
                <a:uLnTx/>
                <a:uFillTx/>
                <a:latin typeface="Built Titling Rg" panose="020B0206030202080204" pitchFamily="34" charset="0"/>
                <a:ea typeface="+mn-ea"/>
                <a:cs typeface="+mn-cs"/>
              </a:rPr>
              <a:t>bars, beverages, gummies &amp; functional foods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4000" b="0" i="0" u="none" strike="noStrike" kern="1200" cap="none" spc="0" normalizeH="0" baseline="0" noProof="0">
              <a:ln>
                <a:noFill/>
              </a:ln>
              <a:solidFill>
                <a:srgbClr val="FF8AAD"/>
              </a:solidFill>
              <a:effectLst/>
              <a:uLnTx/>
              <a:uFillTx/>
              <a:latin typeface="Built Titling Sb" panose="020B0706030202080204" pitchFamily="34" charset="0"/>
              <a:ea typeface="+mn-ea"/>
              <a:cs typeface="+mn-cs"/>
            </a:endParaRPr>
          </a:p>
        </p:txBody>
      </p:sp>
      <p:sp>
        <p:nvSpPr>
          <p:cNvPr id="11" name="TextBox 10">
            <a:extLst>
              <a:ext uri="{FF2B5EF4-FFF2-40B4-BE49-F238E27FC236}">
                <a16:creationId xmlns:a16="http://schemas.microsoft.com/office/drawing/2014/main" id="{948CE5BB-B81D-2E7A-230A-D93BC672C200}"/>
              </a:ext>
            </a:extLst>
          </p:cNvPr>
          <p:cNvSpPr txBox="1"/>
          <p:nvPr/>
        </p:nvSpPr>
        <p:spPr>
          <a:xfrm>
            <a:off x="1336225" y="4713298"/>
            <a:ext cx="9340497" cy="646331"/>
          </a:xfrm>
          <a:prstGeom prst="rect">
            <a:avLst/>
          </a:prstGeom>
          <a:solidFill>
            <a:schemeClr val="tx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3600" b="0" i="0" u="none" strike="noStrike" kern="1200" cap="none" spc="0" normalizeH="0" baseline="0" noProof="0">
                <a:ln>
                  <a:noFill/>
                </a:ln>
                <a:solidFill>
                  <a:srgbClr val="FF8AAD"/>
                </a:solidFill>
                <a:effectLst/>
                <a:uLnTx/>
                <a:uFillTx/>
                <a:latin typeface="Built Titling Sb" panose="020B0706030202080204" pitchFamily="34" charset="0"/>
                <a:ea typeface="+mn-ea"/>
                <a:cs typeface="+mn-cs"/>
              </a:rPr>
              <a:t>Plant protein: </a:t>
            </a:r>
            <a:r>
              <a:rPr kumimoji="0" lang="en-US" sz="3200" b="1" i="0" u="none" strike="noStrike" kern="1200" cap="none" spc="0" normalizeH="0" baseline="0" noProof="0">
                <a:ln>
                  <a:noFill/>
                </a:ln>
                <a:solidFill>
                  <a:prstClr val="white"/>
                </a:solidFill>
                <a:effectLst/>
                <a:uLnTx/>
                <a:uFillTx/>
                <a:latin typeface="Built Titling Rg" panose="020B0206030202080204" pitchFamily="34" charset="0"/>
                <a:ea typeface="+mn-ea"/>
                <a:cs typeface="+mn-cs"/>
              </a:rPr>
              <a:t>one of the fastest-growing segments</a:t>
            </a:r>
            <a:endParaRPr kumimoji="0" lang="en-NZ" sz="3600" b="0" i="0" u="none" strike="noStrike" kern="1200" cap="none" spc="0" normalizeH="0" baseline="0" noProof="0">
              <a:ln>
                <a:noFill/>
              </a:ln>
              <a:solidFill>
                <a:srgbClr val="FF8AAD"/>
              </a:solidFill>
              <a:effectLst/>
              <a:uLnTx/>
              <a:uFillTx/>
              <a:latin typeface="Built Titling Sb" panose="020B0706030202080204" pitchFamily="34" charset="0"/>
              <a:ea typeface="+mn-ea"/>
              <a:cs typeface="+mn-cs"/>
            </a:endParaRPr>
          </a:p>
        </p:txBody>
      </p:sp>
      <p:sp>
        <p:nvSpPr>
          <p:cNvPr id="13" name="Title 1">
            <a:extLst>
              <a:ext uri="{FF2B5EF4-FFF2-40B4-BE49-F238E27FC236}">
                <a16:creationId xmlns:a16="http://schemas.microsoft.com/office/drawing/2014/main" id="{B6DF2652-0976-5EEE-A8FA-B5DC3521862F}"/>
              </a:ext>
            </a:extLst>
          </p:cNvPr>
          <p:cNvSpPr txBox="1">
            <a:spLocks/>
          </p:cNvSpPr>
          <p:nvPr/>
        </p:nvSpPr>
        <p:spPr>
          <a:xfrm>
            <a:off x="8620595" y="4402552"/>
            <a:ext cx="4256177" cy="1213417"/>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3200" b="1" i="0" u="none" strike="noStrike" kern="1200" cap="none" spc="0" normalizeH="0" baseline="0" noProof="0">
              <a:ln>
                <a:noFill/>
              </a:ln>
              <a:solidFill>
                <a:prstClr val="white"/>
              </a:solidFill>
              <a:effectLst/>
              <a:uLnTx/>
              <a:uFillTx/>
              <a:latin typeface="Built Titling Rg" panose="020B0206030202080204" pitchFamily="34" charset="0"/>
              <a:ea typeface="+mj-ea"/>
              <a:cs typeface="+mj-cs"/>
            </a:endParaRPr>
          </a:p>
        </p:txBody>
      </p:sp>
    </p:spTree>
    <p:extLst>
      <p:ext uri="{BB962C8B-B14F-4D97-AF65-F5344CB8AC3E}">
        <p14:creationId xmlns:p14="http://schemas.microsoft.com/office/powerpoint/2010/main" val="1300197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02233F6D-7F73-24EE-78A4-37F1567E0C72}"/>
            </a:ext>
          </a:extLst>
        </p:cNvPr>
        <p:cNvGrpSpPr/>
        <p:nvPr/>
      </p:nvGrpSpPr>
      <p:grpSpPr>
        <a:xfrm>
          <a:off x="0" y="0"/>
          <a:ext cx="0" cy="0"/>
          <a:chOff x="0" y="0"/>
          <a:chExt cx="0" cy="0"/>
        </a:xfrm>
      </p:grpSpPr>
      <p:sp>
        <p:nvSpPr>
          <p:cNvPr id="16" name="TextBox 15">
            <a:extLst>
              <a:ext uri="{FF2B5EF4-FFF2-40B4-BE49-F238E27FC236}">
                <a16:creationId xmlns:a16="http://schemas.microsoft.com/office/drawing/2014/main" id="{66ABBB13-F146-8F08-33B8-117C0D8A5525}"/>
              </a:ext>
            </a:extLst>
          </p:cNvPr>
          <p:cNvSpPr txBox="1"/>
          <p:nvPr/>
        </p:nvSpPr>
        <p:spPr>
          <a:xfrm>
            <a:off x="2080297" y="104974"/>
            <a:ext cx="8031405" cy="280076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8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Nature built this.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8800" b="0" i="0" u="none" strike="noStrike" kern="1200" cap="none" spc="0" normalizeH="0" baseline="0" noProof="0">
                <a:ln>
                  <a:noFill/>
                </a:ln>
                <a:solidFill>
                  <a:srgbClr val="FF0080"/>
                </a:solidFill>
                <a:effectLst/>
                <a:uLnTx/>
                <a:uFillTx/>
                <a:latin typeface="Built Titling Sb" panose="020B0706030202080204" pitchFamily="34" charset="0"/>
                <a:ea typeface="+mn-ea"/>
                <a:cs typeface="+mn-cs"/>
              </a:rPr>
              <a:t>We concentrated it.</a:t>
            </a:r>
            <a:endParaRPr kumimoji="0" lang="en-NZ" sz="8800" b="0" i="0" u="none" strike="noStrike" kern="1200" cap="none" spc="0" normalizeH="0" baseline="0" noProof="0">
              <a:ln>
                <a:noFill/>
              </a:ln>
              <a:solidFill>
                <a:srgbClr val="FF0080"/>
              </a:solidFill>
              <a:effectLst/>
              <a:uLnTx/>
              <a:uFillTx/>
              <a:latin typeface="Built Titling Sb" panose="020B0706030202080204" pitchFamily="34" charset="0"/>
              <a:ea typeface="+mn-ea"/>
              <a:cs typeface="+mn-cs"/>
            </a:endParaRPr>
          </a:p>
        </p:txBody>
      </p:sp>
      <p:pic>
        <p:nvPicPr>
          <p:cNvPr id="5" name="Picture 4">
            <a:extLst>
              <a:ext uri="{FF2B5EF4-FFF2-40B4-BE49-F238E27FC236}">
                <a16:creationId xmlns:a16="http://schemas.microsoft.com/office/drawing/2014/main" id="{4E183B87-8188-5331-C0BB-56B995596605}"/>
              </a:ext>
            </a:extLst>
          </p:cNvPr>
          <p:cNvPicPr>
            <a:picLocks noChangeAspect="1"/>
          </p:cNvPicPr>
          <p:nvPr/>
        </p:nvPicPr>
        <p:blipFill>
          <a:blip r:embed="rId3"/>
          <a:stretch>
            <a:fillRect/>
          </a:stretch>
        </p:blipFill>
        <p:spPr>
          <a:xfrm>
            <a:off x="1621893" y="2700422"/>
            <a:ext cx="9238634" cy="3861247"/>
          </a:xfrm>
          <a:prstGeom prst="rect">
            <a:avLst/>
          </a:prstGeom>
        </p:spPr>
      </p:pic>
      <p:sp>
        <p:nvSpPr>
          <p:cNvPr id="2" name="Slide Number Placeholder 1">
            <a:extLst>
              <a:ext uri="{FF2B5EF4-FFF2-40B4-BE49-F238E27FC236}">
                <a16:creationId xmlns:a16="http://schemas.microsoft.com/office/drawing/2014/main" id="{563EB829-DEC9-5997-CAAB-D2ED9CAC11E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
        <p:nvSpPr>
          <p:cNvPr id="3" name="TextBox 2">
            <a:extLst>
              <a:ext uri="{FF2B5EF4-FFF2-40B4-BE49-F238E27FC236}">
                <a16:creationId xmlns:a16="http://schemas.microsoft.com/office/drawing/2014/main" id="{3BC2726E-3839-2651-A094-5C7916EE5C90}"/>
              </a:ext>
            </a:extLst>
          </p:cNvPr>
          <p:cNvSpPr txBox="1"/>
          <p:nvPr/>
        </p:nvSpPr>
        <p:spPr>
          <a:xfrm>
            <a:off x="7368502" y="4259483"/>
            <a:ext cx="2743200" cy="1323439"/>
          </a:xfrm>
          <a:prstGeom prst="rect">
            <a:avLst/>
          </a:prstGeom>
          <a:solidFill>
            <a:schemeClr val="tx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8000" b="0" i="0" u="none" strike="noStrike" kern="1200" cap="none" spc="0" normalizeH="0" baseline="0" noProof="0" dirty="0">
                <a:ln>
                  <a:noFill/>
                </a:ln>
                <a:solidFill>
                  <a:srgbClr val="FF8AAD"/>
                </a:solidFill>
                <a:effectLst/>
                <a:uLnTx/>
                <a:uFillTx/>
                <a:latin typeface="Built Titling Sb" panose="020B0706030202080204" pitchFamily="34" charset="0"/>
                <a:ea typeface="+mn-ea"/>
                <a:cs typeface="+mn-cs"/>
              </a:rPr>
              <a:t>212%</a:t>
            </a:r>
          </a:p>
        </p:txBody>
      </p:sp>
    </p:spTree>
    <p:extLst>
      <p:ext uri="{BB962C8B-B14F-4D97-AF65-F5344CB8AC3E}">
        <p14:creationId xmlns:p14="http://schemas.microsoft.com/office/powerpoint/2010/main" val="33364403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2E066263-D5E3-1FE5-C0A8-A90DF1EF78C7}"/>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62C48FCB-22CF-7940-DA4D-3D70404C1350}"/>
              </a:ext>
            </a:extLst>
          </p:cNvPr>
          <p:cNvSpPr txBox="1">
            <a:spLocks/>
          </p:cNvSpPr>
          <p:nvPr/>
        </p:nvSpPr>
        <p:spPr>
          <a:xfrm>
            <a:off x="861511" y="432230"/>
            <a:ext cx="5711286" cy="188617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8800" b="1"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Meet</a:t>
            </a:r>
            <a:endParaRPr kumimoji="0" lang="en-US" sz="8800" b="1" i="0" u="none" strike="noStrike" kern="1200" cap="none" spc="0" normalizeH="0" baseline="30000" noProof="0">
              <a:ln>
                <a:noFill/>
              </a:ln>
              <a:solidFill>
                <a:prstClr val="white"/>
              </a:solidFill>
              <a:effectLst/>
              <a:uLnTx/>
              <a:uFillTx/>
              <a:latin typeface="Built Titling Sb" panose="020B0706030202080204" pitchFamily="34" charset="0"/>
              <a:ea typeface="+mj-ea"/>
              <a:cs typeface="+mj-cs"/>
            </a:endParaRPr>
          </a:p>
        </p:txBody>
      </p:sp>
      <p:sp>
        <p:nvSpPr>
          <p:cNvPr id="3" name="Oval 2">
            <a:extLst>
              <a:ext uri="{FF2B5EF4-FFF2-40B4-BE49-F238E27FC236}">
                <a16:creationId xmlns:a16="http://schemas.microsoft.com/office/drawing/2014/main" id="{70497668-8642-7FBF-B401-F1B544B5A70C}"/>
              </a:ext>
            </a:extLst>
          </p:cNvPr>
          <p:cNvSpPr/>
          <p:nvPr/>
        </p:nvSpPr>
        <p:spPr>
          <a:xfrm>
            <a:off x="10277251" y="4951727"/>
            <a:ext cx="1557138" cy="1417835"/>
          </a:xfrm>
          <a:prstGeom prst="ellipse">
            <a:avLst/>
          </a:prstGeom>
          <a:noFill/>
          <a:ln w="101600">
            <a:solidFill>
              <a:srgbClr val="EC008C"/>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&gt;100k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a:ln>
                  <a:noFill/>
                </a:ln>
                <a:solidFill>
                  <a:srgbClr val="A19DA1"/>
                </a:solidFill>
                <a:effectLst/>
                <a:uLnTx/>
                <a:uFillTx/>
                <a:latin typeface="Gotham" panose="02000504050000020004" pitchFamily="2" charset="0"/>
                <a:ea typeface="+mn-ea"/>
                <a:cs typeface="+mn-cs"/>
              </a:rPr>
              <a:t>U/G actinidin activity</a:t>
            </a:r>
            <a:endParaRPr kumimoji="0" lang="en-NZ" sz="1100" b="0" i="0" u="none" strike="noStrike" kern="1200" cap="none" spc="0" normalizeH="0" baseline="0" noProof="0">
              <a:ln>
                <a:noFill/>
              </a:ln>
              <a:solidFill>
                <a:srgbClr val="A19DA1"/>
              </a:solidFill>
              <a:effectLst/>
              <a:uLnTx/>
              <a:uFillTx/>
              <a:latin typeface="Gotham" panose="02000504050000020004" pitchFamily="2" charset="0"/>
              <a:ea typeface="+mn-ea"/>
              <a:cs typeface="+mn-cs"/>
            </a:endParaRPr>
          </a:p>
        </p:txBody>
      </p:sp>
      <p:pic>
        <p:nvPicPr>
          <p:cNvPr id="23" name="Picture 22">
            <a:extLst>
              <a:ext uri="{FF2B5EF4-FFF2-40B4-BE49-F238E27FC236}">
                <a16:creationId xmlns:a16="http://schemas.microsoft.com/office/drawing/2014/main" id="{38DCC2DF-6A67-5686-AB7F-FC54879FFF4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511" y="1872726"/>
            <a:ext cx="6077586" cy="640337"/>
          </a:xfrm>
          <a:prstGeom prst="rect">
            <a:avLst/>
          </a:prstGeom>
        </p:spPr>
      </p:pic>
      <p:sp>
        <p:nvSpPr>
          <p:cNvPr id="18" name="TextBox 17">
            <a:extLst>
              <a:ext uri="{FF2B5EF4-FFF2-40B4-BE49-F238E27FC236}">
                <a16:creationId xmlns:a16="http://schemas.microsoft.com/office/drawing/2014/main" id="{14567A53-BE15-D0E5-5238-809EB064391A}"/>
              </a:ext>
            </a:extLst>
          </p:cNvPr>
          <p:cNvSpPr txBox="1"/>
          <p:nvPr/>
        </p:nvSpPr>
        <p:spPr>
          <a:xfrm>
            <a:off x="861511" y="2798387"/>
            <a:ext cx="5839663" cy="2862258"/>
          </a:xfrm>
          <a:prstGeom prst="rect">
            <a:avLst/>
          </a:prstGeom>
          <a:noFill/>
        </p:spPr>
        <p:txBody>
          <a:bodyPr wrap="square" rtlCol="0">
            <a:spAutoFit/>
          </a:bodyPr>
          <a:lstStyle/>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sz="5400" b="0" i="0" u="none" strike="noStrike" kern="1200" cap="none" spc="0" normalizeH="0" baseline="0" noProof="0">
                <a:ln>
                  <a:noFill/>
                </a:ln>
                <a:solidFill>
                  <a:srgbClr val="A19DA1"/>
                </a:solidFill>
                <a:effectLst/>
                <a:uLnTx/>
                <a:uFillTx/>
                <a:latin typeface="Built Titling Lt" panose="020B0306030202080204" pitchFamily="34" charset="0"/>
                <a:ea typeface="+mn-ea"/>
                <a:cs typeface="+mn-cs"/>
              </a:rPr>
              <a:t>Freeze dried whole green kiwifruit</a:t>
            </a:r>
          </a:p>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sz="5400" b="0" i="0" u="none" strike="noStrike" kern="1200" cap="none" spc="0" normalizeH="0" baseline="0" noProof="0">
                <a:ln>
                  <a:noFill/>
                </a:ln>
                <a:solidFill>
                  <a:srgbClr val="A19DA1"/>
                </a:solidFill>
                <a:effectLst/>
                <a:uLnTx/>
                <a:uFillTx/>
                <a:latin typeface="Built Titling Lt" panose="020B0306030202080204" pitchFamily="34" charset="0"/>
                <a:ea typeface="+mn-ea"/>
                <a:cs typeface="+mn-cs"/>
              </a:rPr>
              <a:t>Native fruit matrix</a:t>
            </a:r>
          </a:p>
          <a:p>
            <a:pPr marL="0" marR="0" lvl="0" indent="0" algn="l" defTabSz="914400" rtl="0" eaLnBrk="1" fontAlgn="auto" latinLnBrk="0" hangingPunct="1">
              <a:lnSpc>
                <a:spcPct val="114000"/>
              </a:lnSpc>
              <a:spcBef>
                <a:spcPts val="0"/>
              </a:spcBef>
              <a:spcAft>
                <a:spcPts val="0"/>
              </a:spcAft>
              <a:buClrTx/>
              <a:buSzTx/>
              <a:buFontTx/>
              <a:buNone/>
              <a:tabLst/>
              <a:defRPr/>
            </a:pPr>
            <a:r>
              <a:rPr kumimoji="0" lang="en-US" sz="5400" b="1" i="0" u="none" strike="noStrike" kern="1200" cap="none" spc="0" normalizeH="0" baseline="0" noProof="0">
                <a:ln>
                  <a:noFill/>
                </a:ln>
                <a:solidFill>
                  <a:prstClr val="white"/>
                </a:solidFill>
                <a:effectLst/>
                <a:uLnTx/>
                <a:uFillTx/>
                <a:latin typeface="Built Titling Lt" panose="020B0306030202080204" pitchFamily="34" charset="0"/>
                <a:ea typeface="+mn-ea"/>
                <a:cs typeface="+mn-cs"/>
              </a:rPr>
              <a:t>Not an extract</a:t>
            </a:r>
            <a:endParaRPr kumimoji="0" lang="en-NZ" sz="5400" b="0" i="0" u="none" strike="noStrike" kern="1200" cap="none" spc="0" normalizeH="0" baseline="0" noProof="0">
              <a:ln>
                <a:noFill/>
              </a:ln>
              <a:solidFill>
                <a:prstClr val="white"/>
              </a:solidFill>
              <a:effectLst/>
              <a:uLnTx/>
              <a:uFillTx/>
              <a:latin typeface="Built Titling Lt" panose="020B0306030202080204" pitchFamily="34" charset="0"/>
              <a:ea typeface="+mn-ea"/>
              <a:cs typeface="+mn-cs"/>
            </a:endParaRPr>
          </a:p>
        </p:txBody>
      </p:sp>
      <p:cxnSp>
        <p:nvCxnSpPr>
          <p:cNvPr id="19" name="Straight Connector 18">
            <a:extLst>
              <a:ext uri="{FF2B5EF4-FFF2-40B4-BE49-F238E27FC236}">
                <a16:creationId xmlns:a16="http://schemas.microsoft.com/office/drawing/2014/main" id="{519E7C74-9E21-31F4-CB2E-5CAA342EACC7}"/>
              </a:ext>
            </a:extLst>
          </p:cNvPr>
          <p:cNvCxnSpPr>
            <a:cxnSpLocks/>
          </p:cNvCxnSpPr>
          <p:nvPr/>
        </p:nvCxnSpPr>
        <p:spPr>
          <a:xfrm>
            <a:off x="1149828" y="5648135"/>
            <a:ext cx="2084691" cy="12509"/>
          </a:xfrm>
          <a:prstGeom prst="line">
            <a:avLst/>
          </a:prstGeom>
          <a:ln w="57150">
            <a:solidFill>
              <a:srgbClr val="FF8CAB"/>
            </a:solidFill>
          </a:ln>
        </p:spPr>
        <p:style>
          <a:lnRef idx="2">
            <a:schemeClr val="accent1"/>
          </a:lnRef>
          <a:fillRef idx="0">
            <a:schemeClr val="accent1"/>
          </a:fillRef>
          <a:effectRef idx="1">
            <a:schemeClr val="accent1"/>
          </a:effectRef>
          <a:fontRef idx="minor">
            <a:schemeClr val="tx1"/>
          </a:fontRef>
        </p:style>
      </p:cxnSp>
      <p:pic>
        <p:nvPicPr>
          <p:cNvPr id="2" name="Picture 1" descr="A pile of powder with a black background&#10;&#10;Description automatically generated">
            <a:extLst>
              <a:ext uri="{FF2B5EF4-FFF2-40B4-BE49-F238E27FC236}">
                <a16:creationId xmlns:a16="http://schemas.microsoft.com/office/drawing/2014/main" id="{84BA8184-2F1B-2621-4C67-435317AC7623}"/>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701174" y="0"/>
            <a:ext cx="5319953" cy="5319953"/>
          </a:xfrm>
          <a:prstGeom prst="rect">
            <a:avLst/>
          </a:prstGeom>
        </p:spPr>
      </p:pic>
      <p:sp>
        <p:nvSpPr>
          <p:cNvPr id="4" name="Slide Number Placeholder 3">
            <a:extLst>
              <a:ext uri="{FF2B5EF4-FFF2-40B4-BE49-F238E27FC236}">
                <a16:creationId xmlns:a16="http://schemas.microsoft.com/office/drawing/2014/main" id="{81A93F29-F979-6110-F8BB-5C73391E42D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30112929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58033726-A98B-1645-7472-006699BDA339}"/>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6E9EE36E-C9A7-5C3F-6F3E-8AE5A45855CC}"/>
              </a:ext>
            </a:extLst>
          </p:cNvPr>
          <p:cNvSpPr txBox="1">
            <a:spLocks/>
          </p:cNvSpPr>
          <p:nvPr/>
        </p:nvSpPr>
        <p:spPr>
          <a:xfrm>
            <a:off x="835726" y="805335"/>
            <a:ext cx="4108269" cy="5421085"/>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6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Digestion is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6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a problem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6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for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600" b="0" i="0" u="none" strike="noStrike" kern="1200" cap="none" spc="0" normalizeH="0" baseline="0" noProof="0">
                <a:ln>
                  <a:noFill/>
                </a:ln>
                <a:solidFill>
                  <a:srgbClr val="EC008C"/>
                </a:solidFill>
                <a:effectLst/>
                <a:uLnTx/>
                <a:uFillTx/>
                <a:latin typeface="Built Titling Sb" panose="020B0706030202080204" pitchFamily="34" charset="0"/>
                <a:ea typeface="+mj-ea"/>
                <a:cs typeface="+mj-cs"/>
              </a:rPr>
              <a:t>Plant proteins</a:t>
            </a:r>
            <a:endParaRPr kumimoji="0" lang="en-NZ" sz="4400" b="0" i="0" u="none" strike="noStrike" kern="1200" cap="none" spc="0" normalizeH="0" baseline="0" noProof="0">
              <a:ln>
                <a:noFill/>
              </a:ln>
              <a:solidFill>
                <a:srgbClr val="EC008C"/>
              </a:solidFill>
              <a:effectLst/>
              <a:uLnTx/>
              <a:uFillTx/>
              <a:latin typeface="Built Titling Sb" panose="020B0706030202080204" pitchFamily="34" charset="0"/>
              <a:ea typeface="+mj-ea"/>
              <a:cs typeface="+mj-cs"/>
            </a:endParaRPr>
          </a:p>
        </p:txBody>
      </p:sp>
      <p:pic>
        <p:nvPicPr>
          <p:cNvPr id="12" name="Picture 11" descr="A white circles in a circle&#10;&#10;AI-generated content may be incorrect.">
            <a:extLst>
              <a:ext uri="{FF2B5EF4-FFF2-40B4-BE49-F238E27FC236}">
                <a16:creationId xmlns:a16="http://schemas.microsoft.com/office/drawing/2014/main" id="{45EA8087-036C-A1D6-31CC-C181685F55D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10849" y="152806"/>
            <a:ext cx="554329" cy="554329"/>
          </a:xfrm>
          <a:prstGeom prst="rect">
            <a:avLst/>
          </a:prstGeom>
          <a:ln>
            <a:noFill/>
          </a:ln>
        </p:spPr>
      </p:pic>
      <p:sp>
        <p:nvSpPr>
          <p:cNvPr id="44" name="Rectangle 43">
            <a:extLst>
              <a:ext uri="{FF2B5EF4-FFF2-40B4-BE49-F238E27FC236}">
                <a16:creationId xmlns:a16="http://schemas.microsoft.com/office/drawing/2014/main" id="{23E18B33-3DDB-4132-42C5-CF0B17052DB2}"/>
              </a:ext>
            </a:extLst>
          </p:cNvPr>
          <p:cNvSpPr/>
          <p:nvPr/>
        </p:nvSpPr>
        <p:spPr>
          <a:xfrm>
            <a:off x="5107595" y="1112925"/>
            <a:ext cx="3896581" cy="4805904"/>
          </a:xfrm>
          <a:prstGeom prst="rect">
            <a:avLst/>
          </a:prstGeom>
          <a:solidFill>
            <a:srgbClr val="FF0080"/>
          </a:solidFill>
        </p:spPr>
        <p:style>
          <a:lnRef idx="2">
            <a:schemeClr val="accent1">
              <a:shade val="15000"/>
            </a:schemeClr>
          </a:lnRef>
          <a:fillRef idx="1">
            <a:schemeClr val="accent1"/>
          </a:fillRef>
          <a:effectRef idx="0">
            <a:schemeClr val="accent1"/>
          </a:effectRef>
          <a:fontRef idx="minor">
            <a:schemeClr val="lt1"/>
          </a:fontRef>
        </p:style>
        <p:txBody>
          <a:bodyPr lIns="180000" tIns="180000" rIns="180000" bIns="18000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1" u="none" strike="noStrike" kern="1200" cap="none" spc="0" normalizeH="0" baseline="0" noProof="0">
                <a:ln>
                  <a:noFill/>
                </a:ln>
                <a:solidFill>
                  <a:prstClr val="black"/>
                </a:solidFill>
                <a:effectLst/>
                <a:uLnTx/>
                <a:uFillTx/>
                <a:latin typeface="Built Titling Sb" panose="020B0706030202080204" pitchFamily="34" charset="0"/>
                <a:ea typeface="+mn-ea"/>
                <a:cs typeface="+mn-cs"/>
              </a:rPr>
              <a:t>Absorption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5400" b="1" i="1" u="none" strike="noStrike" kern="1200" cap="none" spc="0" normalizeH="0" baseline="0" noProof="0">
                <a:ln>
                  <a:noFill/>
                </a:ln>
                <a:solidFill>
                  <a:prstClr val="black"/>
                </a:solidFill>
                <a:effectLst/>
                <a:uLnTx/>
                <a:uFillTx/>
                <a:latin typeface="Built Titling Sb" panose="020B0706030202080204" pitchFamily="34" charset="0"/>
                <a:ea typeface="+mn-ea"/>
                <a:cs typeface="+mn-cs"/>
              </a:rPr>
              <a:t>GAP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prstClr val="black"/>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Gotham-Book" panose="02000504050000020004" pitchFamily="2" charset="0"/>
                <a:ea typeface="+mn-ea"/>
                <a:cs typeface="+mn-cs"/>
              </a:rPr>
              <a:t>Plant proteins offer </a:t>
            </a:r>
            <a:r>
              <a:rPr kumimoji="0" lang="en-US" sz="1800" b="1" i="0" u="none" strike="noStrike" kern="1200" cap="none" spc="0" normalizeH="0" baseline="0" noProof="0">
                <a:ln>
                  <a:noFill/>
                </a:ln>
                <a:solidFill>
                  <a:prstClr val="black"/>
                </a:solidFill>
                <a:effectLst/>
                <a:uLnTx/>
                <a:uFillTx/>
                <a:latin typeface="Gotham-Book" panose="02000504050000020004" pitchFamily="2" charset="0"/>
                <a:ea typeface="+mn-ea"/>
                <a:cs typeface="+mn-cs"/>
              </a:rPr>
              <a:t>75-80% </a:t>
            </a:r>
            <a:r>
              <a:rPr kumimoji="0" lang="en-US" sz="1800" b="0" i="0" u="none" strike="noStrike" kern="1200" cap="none" spc="0" normalizeH="0" baseline="0" noProof="0">
                <a:ln>
                  <a:noFill/>
                </a:ln>
                <a:solidFill>
                  <a:prstClr val="black"/>
                </a:solidFill>
                <a:effectLst/>
                <a:uLnTx/>
                <a:uFillTx/>
                <a:latin typeface="Gotham-Book" panose="02000504050000020004" pitchFamily="2" charset="0"/>
                <a:ea typeface="+mn-ea"/>
                <a:cs typeface="+mn-cs"/>
              </a:rPr>
              <a:t>digestibility compared to animal sources </a:t>
            </a:r>
            <a:r>
              <a:rPr kumimoji="0" lang="en-US" sz="1800" b="0" i="0" u="none" strike="noStrike" kern="1200" cap="none" spc="0" normalizeH="0" baseline="-25000" noProof="0">
                <a:ln>
                  <a:noFill/>
                </a:ln>
                <a:solidFill>
                  <a:prstClr val="black"/>
                </a:solidFill>
                <a:effectLst/>
                <a:uLnTx/>
                <a:uFillTx/>
                <a:latin typeface="Gotham-Book" panose="02000504050000020004" pitchFamily="2" charset="0"/>
                <a:ea typeface="+mn-ea"/>
                <a:cs typeface="+mn-cs"/>
              </a:rPr>
              <a:t>[1]</a:t>
            </a:r>
            <a:r>
              <a:rPr kumimoji="0" lang="en-US" sz="1800" b="0" i="0" u="none" strike="noStrike" kern="1200" cap="none" spc="0" normalizeH="0" baseline="0" noProof="0">
                <a:ln>
                  <a:noFill/>
                </a:ln>
                <a:solidFill>
                  <a:prstClr val="black"/>
                </a:solidFill>
                <a:effectLst/>
                <a:uLnTx/>
                <a:uFillTx/>
                <a:latin typeface="Gotham-Book" panose="02000504050000020004" pitchFamily="2" charset="0"/>
                <a:ea typeface="+mn-ea"/>
                <a:cs typeface="+mn-cs"/>
              </a:rPr>
              <a:t>.</a:t>
            </a:r>
            <a:endParaRPr kumimoji="0" lang="en-NZ" sz="1800" b="0" i="0" u="none" strike="noStrike" kern="1200" cap="none" spc="0" normalizeH="0" baseline="0" noProof="0">
              <a:ln>
                <a:noFill/>
              </a:ln>
              <a:solidFill>
                <a:prstClr val="black"/>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4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39" name="Picture 38">
            <a:extLst>
              <a:ext uri="{FF2B5EF4-FFF2-40B4-BE49-F238E27FC236}">
                <a16:creationId xmlns:a16="http://schemas.microsoft.com/office/drawing/2014/main" id="{A067921B-DD21-0BFE-C3B1-FC2F095A3342}"/>
              </a:ext>
            </a:extLst>
          </p:cNvPr>
          <p:cNvPicPr>
            <a:picLocks noChangeAspect="1"/>
          </p:cNvPicPr>
          <p:nvPr/>
        </p:nvPicPr>
        <p:blipFill>
          <a:blip r:embed="rId4"/>
          <a:stretch>
            <a:fillRect/>
          </a:stretch>
        </p:blipFill>
        <p:spPr>
          <a:xfrm>
            <a:off x="5162770" y="5408310"/>
            <a:ext cx="3797864" cy="420510"/>
          </a:xfrm>
          <a:prstGeom prst="rect">
            <a:avLst/>
          </a:prstGeom>
        </p:spPr>
      </p:pic>
      <p:pic>
        <p:nvPicPr>
          <p:cNvPr id="4" name="Picture 3" descr="A person holding a bottle of milk&#10;&#10;Description automatically generated">
            <a:extLst>
              <a:ext uri="{FF2B5EF4-FFF2-40B4-BE49-F238E27FC236}">
                <a16:creationId xmlns:a16="http://schemas.microsoft.com/office/drawing/2014/main" id="{8AD86265-9D5F-D713-ECAF-2FE7B7962902}"/>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785757" y="829353"/>
            <a:ext cx="3472095" cy="5037599"/>
          </a:xfrm>
          <a:prstGeom prst="rect">
            <a:avLst/>
          </a:prstGeom>
        </p:spPr>
      </p:pic>
      <p:sp>
        <p:nvSpPr>
          <p:cNvPr id="2" name="Slide Number Placeholder 1">
            <a:extLst>
              <a:ext uri="{FF2B5EF4-FFF2-40B4-BE49-F238E27FC236}">
                <a16:creationId xmlns:a16="http://schemas.microsoft.com/office/drawing/2014/main" id="{8667386A-61FA-E2B5-1957-B07B5ED4968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3574025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DD6E3BB9-844B-DAB0-77E4-AEC4FD11C187}"/>
            </a:ext>
          </a:extLst>
        </p:cNvPr>
        <p:cNvGrpSpPr/>
        <p:nvPr/>
      </p:nvGrpSpPr>
      <p:grpSpPr>
        <a:xfrm>
          <a:off x="0" y="0"/>
          <a:ext cx="0" cy="0"/>
          <a:chOff x="0" y="0"/>
          <a:chExt cx="0" cy="0"/>
        </a:xfrm>
      </p:grpSpPr>
      <p:pic>
        <p:nvPicPr>
          <p:cNvPr id="11" name="Picture 10" descr="A white circles in a circle&#10;&#10;AI-generated content may be incorrect.">
            <a:extLst>
              <a:ext uri="{FF2B5EF4-FFF2-40B4-BE49-F238E27FC236}">
                <a16:creationId xmlns:a16="http://schemas.microsoft.com/office/drawing/2014/main" id="{4E66D4B9-E22E-7025-ECCE-30F1B8FEB35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10849" y="152806"/>
            <a:ext cx="554329" cy="554329"/>
          </a:xfrm>
          <a:prstGeom prst="rect">
            <a:avLst/>
          </a:prstGeom>
          <a:ln>
            <a:noFill/>
          </a:ln>
        </p:spPr>
      </p:pic>
      <p:grpSp>
        <p:nvGrpSpPr>
          <p:cNvPr id="9" name="Group 8">
            <a:extLst>
              <a:ext uri="{FF2B5EF4-FFF2-40B4-BE49-F238E27FC236}">
                <a16:creationId xmlns:a16="http://schemas.microsoft.com/office/drawing/2014/main" id="{B84A974D-E34A-50DB-51F2-932C825234FC}"/>
              </a:ext>
            </a:extLst>
          </p:cNvPr>
          <p:cNvGrpSpPr/>
          <p:nvPr/>
        </p:nvGrpSpPr>
        <p:grpSpPr>
          <a:xfrm>
            <a:off x="5444625" y="946277"/>
            <a:ext cx="6747375" cy="4163331"/>
            <a:chOff x="506865" y="1110829"/>
            <a:chExt cx="6747375" cy="4163331"/>
          </a:xfrm>
        </p:grpSpPr>
        <p:sp>
          <p:nvSpPr>
            <p:cNvPr id="6" name="TextBox 5">
              <a:extLst>
                <a:ext uri="{FF2B5EF4-FFF2-40B4-BE49-F238E27FC236}">
                  <a16:creationId xmlns:a16="http://schemas.microsoft.com/office/drawing/2014/main" id="{E3827A73-3B0E-C26C-334C-23B7C378940B}"/>
                </a:ext>
              </a:extLst>
            </p:cNvPr>
            <p:cNvSpPr txBox="1"/>
            <p:nvPr/>
          </p:nvSpPr>
          <p:spPr>
            <a:xfrm>
              <a:off x="506865" y="1110829"/>
              <a:ext cx="6747375"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a:ln>
                    <a:noFill/>
                  </a:ln>
                  <a:solidFill>
                    <a:srgbClr val="8F8F8F"/>
                  </a:solidFill>
                  <a:effectLst/>
                  <a:uLnTx/>
                  <a:uFillTx/>
                  <a:latin typeface="Gotham-Book" panose="02000504050000020004" pitchFamily="2" charset="0"/>
                  <a:ea typeface="+mn-ea"/>
                  <a:cs typeface="+mn-cs"/>
                </a:rPr>
                <a:t>DIAAS: how well a protein provides and delivers the essential amino acids your body can digest and absorb</a:t>
              </a:r>
            </a:p>
          </p:txBody>
        </p:sp>
        <p:sp>
          <p:nvSpPr>
            <p:cNvPr id="14" name="TextBox 13">
              <a:extLst>
                <a:ext uri="{FF2B5EF4-FFF2-40B4-BE49-F238E27FC236}">
                  <a16:creationId xmlns:a16="http://schemas.microsoft.com/office/drawing/2014/main" id="{F6D57BED-2AEB-E0E1-6985-B077809838F2}"/>
                </a:ext>
              </a:extLst>
            </p:cNvPr>
            <p:cNvSpPr txBox="1"/>
            <p:nvPr/>
          </p:nvSpPr>
          <p:spPr>
            <a:xfrm>
              <a:off x="519605" y="1923960"/>
              <a:ext cx="4644427" cy="289310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Gotham-Book" panose="02000504050000020004" pitchFamily="2" charset="0"/>
                  <a:ea typeface="+mn-ea"/>
                  <a:cs typeface="+mn-cs"/>
                </a:rPr>
                <a:t>WHEY PROTEIN ISOLATE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9CA5AF"/>
                  </a:solidFill>
                  <a:effectLst/>
                  <a:uLnTx/>
                  <a:uFillTx/>
                  <a:latin typeface="Gotham-Book" panose="02000504050000020004" pitchFamily="2" charset="0"/>
                  <a:ea typeface="+mn-ea"/>
                  <a:cs typeface="+mn-cs"/>
                </a:rPr>
                <a:t>SOY PROTEIN ISOLATE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9CA5AF"/>
                  </a:solidFill>
                  <a:effectLst/>
                  <a:uLnTx/>
                  <a:uFillTx/>
                  <a:latin typeface="Gotham-Book" panose="02000504050000020004" pitchFamily="2" charset="0"/>
                  <a:ea typeface="+mn-ea"/>
                  <a:cs typeface="+mn-cs"/>
                </a:rPr>
                <a:t>PEA PROTEIN CONCENTRATE</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srgbClr val="9CA5AF"/>
                  </a:solidFill>
                  <a:effectLst/>
                  <a:uLnTx/>
                  <a:uFillTx/>
                  <a:latin typeface="Gotham-Book" panose="02000504050000020004" pitchFamily="2" charset="0"/>
                  <a:ea typeface="+mn-ea"/>
                  <a:cs typeface="+mn-cs"/>
                </a:rPr>
                <a:t>RICE PROTEIN CONCENTRATE</a:t>
              </a:r>
              <a:endParaRPr kumimoji="0" lang="en-NZ" sz="1400" b="0" i="0" u="none" strike="noStrike" kern="1200" cap="none" spc="0" normalizeH="0" baseline="0" noProof="0">
                <a:ln>
                  <a:noFill/>
                </a:ln>
                <a:solidFill>
                  <a:srgbClr val="9CA5AF"/>
                </a:solidFill>
                <a:effectLst/>
                <a:uLnTx/>
                <a:uFillTx/>
                <a:latin typeface="Gotham-Book" panose="02000504050000020004" pitchFamily="2" charset="0"/>
                <a:ea typeface="+mn-ea"/>
                <a:cs typeface="+mn-cs"/>
              </a:endParaRPr>
            </a:p>
          </p:txBody>
        </p:sp>
        <p:sp>
          <p:nvSpPr>
            <p:cNvPr id="20" name="Rectangle: Rounded Corners 19">
              <a:extLst>
                <a:ext uri="{FF2B5EF4-FFF2-40B4-BE49-F238E27FC236}">
                  <a16:creationId xmlns:a16="http://schemas.microsoft.com/office/drawing/2014/main" id="{48481491-B168-1D33-AEF9-C5A89E552545}"/>
                </a:ext>
              </a:extLst>
            </p:cNvPr>
            <p:cNvSpPr/>
            <p:nvPr/>
          </p:nvSpPr>
          <p:spPr>
            <a:xfrm>
              <a:off x="587873" y="2270512"/>
              <a:ext cx="5893912" cy="353709"/>
            </a:xfrm>
            <a:prstGeom prst="roundRect">
              <a:avLst>
                <a:gd name="adj" fmla="val 50000"/>
              </a:avLst>
            </a:prstGeom>
            <a:solidFill>
              <a:srgbClr val="FF008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nvGrpSpPr>
            <p:cNvPr id="33" name="Group 32">
              <a:extLst>
                <a:ext uri="{FF2B5EF4-FFF2-40B4-BE49-F238E27FC236}">
                  <a16:creationId xmlns:a16="http://schemas.microsoft.com/office/drawing/2014/main" id="{F7BD1B96-60E3-6F7B-E493-9667711AB8A2}"/>
                </a:ext>
              </a:extLst>
            </p:cNvPr>
            <p:cNvGrpSpPr/>
            <p:nvPr/>
          </p:nvGrpSpPr>
          <p:grpSpPr>
            <a:xfrm>
              <a:off x="587873" y="3117649"/>
              <a:ext cx="5893912" cy="360861"/>
              <a:chOff x="744653" y="5385062"/>
              <a:chExt cx="4716265" cy="276827"/>
            </a:xfrm>
          </p:grpSpPr>
          <p:sp>
            <p:nvSpPr>
              <p:cNvPr id="22" name="Rectangle: Rounded Corners 21">
                <a:extLst>
                  <a:ext uri="{FF2B5EF4-FFF2-40B4-BE49-F238E27FC236}">
                    <a16:creationId xmlns:a16="http://schemas.microsoft.com/office/drawing/2014/main" id="{30D30AFC-E995-72D0-6E59-BC941BE03339}"/>
                  </a:ext>
                </a:extLst>
              </p:cNvPr>
              <p:cNvSpPr/>
              <p:nvPr/>
            </p:nvSpPr>
            <p:spPr>
              <a:xfrm>
                <a:off x="752028" y="5387809"/>
                <a:ext cx="3996954" cy="271340"/>
              </a:xfrm>
              <a:prstGeom prst="roundRect">
                <a:avLst>
                  <a:gd name="adj" fmla="val 50000"/>
                </a:avLst>
              </a:prstGeom>
              <a:solidFill>
                <a:srgbClr val="FF8CAB">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6" name="Rectangle: Rounded Corners 25">
                <a:extLst>
                  <a:ext uri="{FF2B5EF4-FFF2-40B4-BE49-F238E27FC236}">
                    <a16:creationId xmlns:a16="http://schemas.microsoft.com/office/drawing/2014/main" id="{645685A1-0862-E3A4-D4EA-18FB3571C69F}"/>
                  </a:ext>
                </a:extLst>
              </p:cNvPr>
              <p:cNvSpPr/>
              <p:nvPr/>
            </p:nvSpPr>
            <p:spPr>
              <a:xfrm>
                <a:off x="744653" y="5385062"/>
                <a:ext cx="4716265" cy="276827"/>
              </a:xfrm>
              <a:prstGeom prst="roundRect">
                <a:avLst>
                  <a:gd name="adj" fmla="val 50000"/>
                </a:avLst>
              </a:prstGeom>
              <a:solidFill>
                <a:srgbClr val="213246">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grpSp>
          <p:nvGrpSpPr>
            <p:cNvPr id="34" name="Group 33">
              <a:extLst>
                <a:ext uri="{FF2B5EF4-FFF2-40B4-BE49-F238E27FC236}">
                  <a16:creationId xmlns:a16="http://schemas.microsoft.com/office/drawing/2014/main" id="{6DC8E3C1-AE5F-7521-E7C9-285503095873}"/>
                </a:ext>
              </a:extLst>
            </p:cNvPr>
            <p:cNvGrpSpPr/>
            <p:nvPr/>
          </p:nvGrpSpPr>
          <p:grpSpPr>
            <a:xfrm>
              <a:off x="587873" y="3961106"/>
              <a:ext cx="5893912" cy="401205"/>
              <a:chOff x="735418" y="4567316"/>
              <a:chExt cx="4716265" cy="307776"/>
            </a:xfrm>
          </p:grpSpPr>
          <p:sp>
            <p:nvSpPr>
              <p:cNvPr id="23" name="Rectangle: Rounded Corners 22">
                <a:extLst>
                  <a:ext uri="{FF2B5EF4-FFF2-40B4-BE49-F238E27FC236}">
                    <a16:creationId xmlns:a16="http://schemas.microsoft.com/office/drawing/2014/main" id="{DE207FD7-2BE8-247E-C119-5D0C252E1679}"/>
                  </a:ext>
                </a:extLst>
              </p:cNvPr>
              <p:cNvSpPr/>
              <p:nvPr/>
            </p:nvSpPr>
            <p:spPr>
              <a:xfrm>
                <a:off x="752028" y="4576183"/>
                <a:ext cx="3569249" cy="284528"/>
              </a:xfrm>
              <a:prstGeom prst="roundRect">
                <a:avLst>
                  <a:gd name="adj" fmla="val 50000"/>
                </a:avLst>
              </a:prstGeom>
              <a:solidFill>
                <a:srgbClr val="FF8C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9" name="Rectangle: Rounded Corners 28">
                <a:extLst>
                  <a:ext uri="{FF2B5EF4-FFF2-40B4-BE49-F238E27FC236}">
                    <a16:creationId xmlns:a16="http://schemas.microsoft.com/office/drawing/2014/main" id="{A7A751AE-4699-E636-C982-41D734359B09}"/>
                  </a:ext>
                </a:extLst>
              </p:cNvPr>
              <p:cNvSpPr/>
              <p:nvPr/>
            </p:nvSpPr>
            <p:spPr>
              <a:xfrm>
                <a:off x="735418" y="4567316"/>
                <a:ext cx="4716265" cy="307776"/>
              </a:xfrm>
              <a:prstGeom prst="roundRect">
                <a:avLst>
                  <a:gd name="adj" fmla="val 50000"/>
                </a:avLst>
              </a:prstGeom>
              <a:solidFill>
                <a:srgbClr val="213246">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grpSp>
        <p:sp>
          <p:nvSpPr>
            <p:cNvPr id="24" name="Rectangle: Rounded Corners 23">
              <a:extLst>
                <a:ext uri="{FF2B5EF4-FFF2-40B4-BE49-F238E27FC236}">
                  <a16:creationId xmlns:a16="http://schemas.microsoft.com/office/drawing/2014/main" id="{ED8077C0-9DBD-097F-FA03-057983B8C3CC}"/>
                </a:ext>
              </a:extLst>
            </p:cNvPr>
            <p:cNvSpPr/>
            <p:nvPr/>
          </p:nvSpPr>
          <p:spPr>
            <a:xfrm>
              <a:off x="587873" y="4907538"/>
              <a:ext cx="3138079" cy="347127"/>
            </a:xfrm>
            <a:prstGeom prst="roundRect">
              <a:avLst>
                <a:gd name="adj" fmla="val 50000"/>
              </a:avLst>
            </a:prstGeom>
            <a:solidFill>
              <a:srgbClr val="FF8C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0" name="Rectangle: Rounded Corners 29">
              <a:extLst>
                <a:ext uri="{FF2B5EF4-FFF2-40B4-BE49-F238E27FC236}">
                  <a16:creationId xmlns:a16="http://schemas.microsoft.com/office/drawing/2014/main" id="{338ABDE3-9826-87E2-43A0-03AC65F937D7}"/>
                </a:ext>
              </a:extLst>
            </p:cNvPr>
            <p:cNvSpPr/>
            <p:nvPr/>
          </p:nvSpPr>
          <p:spPr>
            <a:xfrm>
              <a:off x="587873" y="4907538"/>
              <a:ext cx="5893912" cy="366622"/>
            </a:xfrm>
            <a:prstGeom prst="roundRect">
              <a:avLst>
                <a:gd name="adj" fmla="val 50000"/>
              </a:avLst>
            </a:prstGeom>
            <a:solidFill>
              <a:srgbClr val="213246">
                <a:alpha val="8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7" name="TextBox 36">
              <a:extLst>
                <a:ext uri="{FF2B5EF4-FFF2-40B4-BE49-F238E27FC236}">
                  <a16:creationId xmlns:a16="http://schemas.microsoft.com/office/drawing/2014/main" id="{103428AA-03E3-8122-B201-3D00FCFA6861}"/>
                </a:ext>
              </a:extLst>
            </p:cNvPr>
            <p:cNvSpPr txBox="1"/>
            <p:nvPr/>
          </p:nvSpPr>
          <p:spPr>
            <a:xfrm>
              <a:off x="5785810" y="1845161"/>
              <a:ext cx="79843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a:ln>
                    <a:noFill/>
                  </a:ln>
                  <a:solidFill>
                    <a:srgbClr val="C6ECE1"/>
                  </a:solidFill>
                  <a:effectLst/>
                  <a:uLnTx/>
                  <a:uFillTx/>
                  <a:latin typeface="Gotham-Book" panose="02000504050000020004" pitchFamily="2" charset="0"/>
                  <a:ea typeface="+mn-ea"/>
                  <a:cs typeface="+mn-cs"/>
                </a:rPr>
                <a:t>125</a:t>
              </a:r>
            </a:p>
          </p:txBody>
        </p:sp>
        <p:sp>
          <p:nvSpPr>
            <p:cNvPr id="38" name="TextBox 37">
              <a:extLst>
                <a:ext uri="{FF2B5EF4-FFF2-40B4-BE49-F238E27FC236}">
                  <a16:creationId xmlns:a16="http://schemas.microsoft.com/office/drawing/2014/main" id="{11945D69-BAC5-7CCF-68CF-AD8D08C5BEB4}"/>
                </a:ext>
              </a:extLst>
            </p:cNvPr>
            <p:cNvSpPr txBox="1"/>
            <p:nvPr/>
          </p:nvSpPr>
          <p:spPr>
            <a:xfrm>
              <a:off x="5592080" y="2681210"/>
              <a:ext cx="99216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a:ln>
                    <a:noFill/>
                  </a:ln>
                  <a:solidFill>
                    <a:srgbClr val="7F8D99"/>
                  </a:solidFill>
                  <a:effectLst/>
                  <a:uLnTx/>
                  <a:uFillTx/>
                  <a:latin typeface="Gotham-Book" panose="02000504050000020004" pitchFamily="2" charset="0"/>
                  <a:ea typeface="+mn-ea"/>
                  <a:cs typeface="+mn-cs"/>
                </a:rPr>
                <a:t>88-98</a:t>
              </a:r>
            </a:p>
          </p:txBody>
        </p:sp>
        <p:sp>
          <p:nvSpPr>
            <p:cNvPr id="39" name="TextBox 38">
              <a:extLst>
                <a:ext uri="{FF2B5EF4-FFF2-40B4-BE49-F238E27FC236}">
                  <a16:creationId xmlns:a16="http://schemas.microsoft.com/office/drawing/2014/main" id="{906861BA-D58D-8F58-A9F3-F5CF8CD63F1E}"/>
                </a:ext>
              </a:extLst>
            </p:cNvPr>
            <p:cNvSpPr txBox="1"/>
            <p:nvPr/>
          </p:nvSpPr>
          <p:spPr>
            <a:xfrm>
              <a:off x="5785810" y="3480050"/>
              <a:ext cx="79843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a:ln>
                    <a:noFill/>
                  </a:ln>
                  <a:solidFill>
                    <a:srgbClr val="7F8D99"/>
                  </a:solidFill>
                  <a:effectLst/>
                  <a:uLnTx/>
                  <a:uFillTx/>
                  <a:latin typeface="Gotham-Book" panose="02000504050000020004" pitchFamily="2" charset="0"/>
                  <a:ea typeface="+mn-ea"/>
                  <a:cs typeface="+mn-cs"/>
                </a:rPr>
                <a:t>74</a:t>
              </a:r>
            </a:p>
          </p:txBody>
        </p:sp>
        <p:sp>
          <p:nvSpPr>
            <p:cNvPr id="40" name="TextBox 39">
              <a:extLst>
                <a:ext uri="{FF2B5EF4-FFF2-40B4-BE49-F238E27FC236}">
                  <a16:creationId xmlns:a16="http://schemas.microsoft.com/office/drawing/2014/main" id="{004F9A14-D65C-CB0C-D512-410088486C35}"/>
                </a:ext>
              </a:extLst>
            </p:cNvPr>
            <p:cNvSpPr txBox="1"/>
            <p:nvPr/>
          </p:nvSpPr>
          <p:spPr>
            <a:xfrm>
              <a:off x="5785810" y="4414246"/>
              <a:ext cx="798437"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2000" b="0" i="0" u="none" strike="noStrike" kern="1200" cap="none" spc="0" normalizeH="0" baseline="0" noProof="0">
                  <a:ln>
                    <a:noFill/>
                  </a:ln>
                  <a:solidFill>
                    <a:srgbClr val="7F8D99"/>
                  </a:solidFill>
                  <a:effectLst/>
                  <a:uLnTx/>
                  <a:uFillTx/>
                  <a:latin typeface="Gotham-Book" panose="02000504050000020004" pitchFamily="2" charset="0"/>
                  <a:ea typeface="+mn-ea"/>
                  <a:cs typeface="+mn-cs"/>
                </a:rPr>
                <a:t>59</a:t>
              </a:r>
            </a:p>
          </p:txBody>
        </p:sp>
      </p:grpSp>
      <p:sp>
        <p:nvSpPr>
          <p:cNvPr id="3" name="TextBox 2">
            <a:extLst>
              <a:ext uri="{FF2B5EF4-FFF2-40B4-BE49-F238E27FC236}">
                <a16:creationId xmlns:a16="http://schemas.microsoft.com/office/drawing/2014/main" id="{17F5EADF-DC29-A844-5A94-FCAC0D81F297}"/>
              </a:ext>
            </a:extLst>
          </p:cNvPr>
          <p:cNvSpPr txBox="1"/>
          <p:nvPr/>
        </p:nvSpPr>
        <p:spPr>
          <a:xfrm>
            <a:off x="5605616" y="5197735"/>
            <a:ext cx="3525711" cy="2616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100" b="0" i="0" u="sng" strike="noStrike" kern="1200" cap="none" spc="0" normalizeH="0" baseline="0" noProof="0">
                <a:ln>
                  <a:noFill/>
                </a:ln>
                <a:solidFill>
                  <a:prstClr val="white">
                    <a:lumMod val="65000"/>
                  </a:prstClr>
                </a:solidFill>
                <a:effectLst/>
                <a:uLnTx/>
                <a:uFillTx/>
                <a:latin typeface="Gotham" panose="02000504050000020004" pitchFamily="2" charset="0"/>
                <a:ea typeface="+mn-ea"/>
                <a:cs typeface="+mn-cs"/>
              </a:rPr>
              <a:t>FAO &gt;3y reference pattern [2]</a:t>
            </a:r>
          </a:p>
        </p:txBody>
      </p:sp>
      <p:grpSp>
        <p:nvGrpSpPr>
          <p:cNvPr id="2" name="Group 1">
            <a:extLst>
              <a:ext uri="{FF2B5EF4-FFF2-40B4-BE49-F238E27FC236}">
                <a16:creationId xmlns:a16="http://schemas.microsoft.com/office/drawing/2014/main" id="{30963D76-A973-E347-E7AF-132EA90DB3C6}"/>
              </a:ext>
            </a:extLst>
          </p:cNvPr>
          <p:cNvGrpSpPr/>
          <p:nvPr/>
        </p:nvGrpSpPr>
        <p:grpSpPr>
          <a:xfrm>
            <a:off x="471913" y="1095783"/>
            <a:ext cx="5007955" cy="4524315"/>
            <a:chOff x="471913" y="1095783"/>
            <a:chExt cx="5007955" cy="4524315"/>
          </a:xfrm>
        </p:grpSpPr>
        <p:sp>
          <p:nvSpPr>
            <p:cNvPr id="7" name="TextBox 6">
              <a:extLst>
                <a:ext uri="{FF2B5EF4-FFF2-40B4-BE49-F238E27FC236}">
                  <a16:creationId xmlns:a16="http://schemas.microsoft.com/office/drawing/2014/main" id="{8F61BF9A-0DCF-6F37-ADDA-9375CB957D36}"/>
                </a:ext>
              </a:extLst>
            </p:cNvPr>
            <p:cNvSpPr txBox="1"/>
            <p:nvPr/>
          </p:nvSpPr>
          <p:spPr>
            <a:xfrm>
              <a:off x="528072" y="1095783"/>
              <a:ext cx="4951796" cy="452431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A consumer buying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2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25g</a:t>
              </a:r>
              <a:r>
                <a:rPr kumimoji="0" lang="en-US" sz="4800" b="1" i="0" u="none" strike="noStrike" kern="1200" cap="none" spc="0" normalizeH="0" baseline="0" noProof="0">
                  <a:ln>
                    <a:noFill/>
                  </a:ln>
                  <a:solidFill>
                    <a:srgbClr val="FF8CAB"/>
                  </a:solidFill>
                  <a:effectLst/>
                  <a:uLnTx/>
                  <a:uFillTx/>
                  <a:latin typeface="Built Titling Sb" panose="020B0706030202080204" pitchFamily="34" charset="0"/>
                  <a:ea typeface="+mn-ea"/>
                  <a:cs typeface="+mn-cs"/>
                </a:rPr>
                <a:t> </a:t>
              </a:r>
              <a:r>
                <a:rPr kumimoji="0" lang="en-US" sz="48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of pea protein is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7200" b="1" i="0" u="none" strike="noStrike" kern="1200" cap="none" spc="0" normalizeH="0" baseline="0" noProof="0">
                  <a:ln>
                    <a:noFill/>
                  </a:ln>
                  <a:solidFill>
                    <a:srgbClr val="EC008C"/>
                  </a:solidFill>
                  <a:effectLst/>
                  <a:uLnTx/>
                  <a:uFillTx/>
                  <a:latin typeface="Built Titling Sb" panose="020B0706030202080204" pitchFamily="34" charset="0"/>
                  <a:ea typeface="+mn-ea"/>
                  <a:cs typeface="+mn-cs"/>
                </a:rPr>
                <a:t>NOT absorbing</a:t>
              </a:r>
              <a:r>
                <a:rPr kumimoji="0" lang="en-US" sz="72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 </a:t>
              </a:r>
              <a:r>
                <a:rPr kumimoji="0" lang="en-US" sz="48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25g of usable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srgbClr val="FF8CAB"/>
                  </a:solidFill>
                  <a:effectLst/>
                  <a:uLnTx/>
                  <a:uFillTx/>
                  <a:latin typeface="Built Titling Sb" panose="020B0706030202080204" pitchFamily="34" charset="0"/>
                  <a:ea typeface="+mn-ea"/>
                  <a:cs typeface="+mn-cs"/>
                </a:rPr>
                <a:t>amino acids</a:t>
              </a:r>
              <a:endParaRPr kumimoji="0" lang="en-NZ" sz="6000" b="1" i="0" u="none" strike="noStrike" kern="1200" cap="none" spc="0" normalizeH="0" baseline="0" noProof="0">
                <a:ln>
                  <a:noFill/>
                </a:ln>
                <a:solidFill>
                  <a:srgbClr val="FF8CAB"/>
                </a:solidFill>
                <a:effectLst/>
                <a:uLnTx/>
                <a:uFillTx/>
                <a:latin typeface="Built Titling Sb" panose="020B0706030202080204" pitchFamily="34" charset="0"/>
                <a:ea typeface="+mn-ea"/>
                <a:cs typeface="+mn-cs"/>
              </a:endParaRPr>
            </a:p>
          </p:txBody>
        </p:sp>
        <p:cxnSp>
          <p:nvCxnSpPr>
            <p:cNvPr id="8" name="Straight Connector 7">
              <a:extLst>
                <a:ext uri="{FF2B5EF4-FFF2-40B4-BE49-F238E27FC236}">
                  <a16:creationId xmlns:a16="http://schemas.microsoft.com/office/drawing/2014/main" id="{78ED9C2D-A819-140C-3C45-30B5048F5BD2}"/>
                </a:ext>
              </a:extLst>
            </p:cNvPr>
            <p:cNvCxnSpPr>
              <a:cxnSpLocks/>
            </p:cNvCxnSpPr>
            <p:nvPr/>
          </p:nvCxnSpPr>
          <p:spPr>
            <a:xfrm>
              <a:off x="471913" y="1205414"/>
              <a:ext cx="0" cy="4001088"/>
            </a:xfrm>
            <a:prstGeom prst="line">
              <a:avLst/>
            </a:prstGeom>
            <a:ln w="57150">
              <a:solidFill>
                <a:srgbClr val="FF8CAB"/>
              </a:solidFill>
            </a:ln>
          </p:spPr>
          <p:style>
            <a:lnRef idx="2">
              <a:schemeClr val="accent1"/>
            </a:lnRef>
            <a:fillRef idx="0">
              <a:schemeClr val="accent1"/>
            </a:fillRef>
            <a:effectRef idx="1">
              <a:schemeClr val="accent1"/>
            </a:effectRef>
            <a:fontRef idx="minor">
              <a:schemeClr val="tx1"/>
            </a:fontRef>
          </p:style>
        </p:cxnSp>
      </p:grpSp>
      <p:sp>
        <p:nvSpPr>
          <p:cNvPr id="4" name="Slide Number Placeholder 3">
            <a:extLst>
              <a:ext uri="{FF2B5EF4-FFF2-40B4-BE49-F238E27FC236}">
                <a16:creationId xmlns:a16="http://schemas.microsoft.com/office/drawing/2014/main" id="{CCBFF5D9-B2DF-555E-DA1F-B4ED8B62D917}"/>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23674489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D977D5D8-C07F-58CC-88A6-F1EFEF98EE53}"/>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4A04E379-B20D-ABA4-A798-C0D47DB24C5F}"/>
              </a:ext>
            </a:extLst>
          </p:cNvPr>
          <p:cNvSpPr txBox="1">
            <a:spLocks/>
          </p:cNvSpPr>
          <p:nvPr/>
        </p:nvSpPr>
        <p:spPr>
          <a:xfrm>
            <a:off x="584571" y="707135"/>
            <a:ext cx="4353279" cy="559169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9600" b="0" i="0" u="none" strike="noStrike" kern="1200" cap="none" spc="0" normalizeH="0" baseline="0" noProof="0">
                <a:ln>
                  <a:noFill/>
                </a:ln>
                <a:solidFill>
                  <a:srgbClr val="FF8CAB"/>
                </a:solidFill>
                <a:effectLst/>
                <a:uLnTx/>
                <a:uFillTx/>
                <a:latin typeface="Built Titling Sb" panose="020B0706030202080204" pitchFamily="34" charset="0"/>
                <a:ea typeface="+mj-ea"/>
                <a:cs typeface="+mj-cs"/>
              </a:rPr>
              <a:t>TWO</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96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barriers to </a:t>
            </a:r>
            <a:r>
              <a:rPr kumimoji="0" lang="en-GB" sz="9600" b="0" i="0" u="none" strike="noStrike" kern="1200" cap="none" spc="0" normalizeH="0" baseline="0" noProof="0">
                <a:ln>
                  <a:noFill/>
                </a:ln>
                <a:solidFill>
                  <a:srgbClr val="FF0080"/>
                </a:solidFill>
                <a:effectLst/>
                <a:uLnTx/>
                <a:uFillTx/>
                <a:latin typeface="Built Titling Sb" panose="020B0706030202080204" pitchFamily="34" charset="0"/>
                <a:ea typeface="+mj-ea"/>
                <a:cs typeface="+mj-cs"/>
              </a:rPr>
              <a:t>plant digestion</a:t>
            </a:r>
          </a:p>
        </p:txBody>
      </p:sp>
      <p:pic>
        <p:nvPicPr>
          <p:cNvPr id="2" name="Picture 1" descr="A white circles in a circle&#10;&#10;AI-generated content may be incorrect.">
            <a:extLst>
              <a:ext uri="{FF2B5EF4-FFF2-40B4-BE49-F238E27FC236}">
                <a16:creationId xmlns:a16="http://schemas.microsoft.com/office/drawing/2014/main" id="{66E66616-2D73-D2F2-65D7-3A269138102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10849" y="152806"/>
            <a:ext cx="554329" cy="554329"/>
          </a:xfrm>
          <a:prstGeom prst="rect">
            <a:avLst/>
          </a:prstGeom>
          <a:ln>
            <a:noFill/>
          </a:ln>
        </p:spPr>
      </p:pic>
      <p:sp>
        <p:nvSpPr>
          <p:cNvPr id="7" name="Title 1">
            <a:extLst>
              <a:ext uri="{FF2B5EF4-FFF2-40B4-BE49-F238E27FC236}">
                <a16:creationId xmlns:a16="http://schemas.microsoft.com/office/drawing/2014/main" id="{0CF892B8-BFA2-D7AF-1EBC-E022492C5FBB}"/>
              </a:ext>
            </a:extLst>
          </p:cNvPr>
          <p:cNvSpPr txBox="1">
            <a:spLocks/>
          </p:cNvSpPr>
          <p:nvPr/>
        </p:nvSpPr>
        <p:spPr>
          <a:xfrm>
            <a:off x="5964125" y="744649"/>
            <a:ext cx="5313475" cy="5591698"/>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50000"/>
              </a:lnSpc>
              <a:spcBef>
                <a:spcPct val="0"/>
              </a:spcBef>
              <a:spcAft>
                <a:spcPts val="0"/>
              </a:spcAft>
              <a:buClrTx/>
              <a:buSzTx/>
              <a:buFontTx/>
              <a:buNone/>
              <a:tabLst/>
              <a:defRPr/>
            </a:pPr>
            <a:r>
              <a:rPr kumimoji="0" lang="en-GB" sz="5400" b="0" i="0" u="none" strike="noStrike" kern="1200" cap="none" spc="0" normalizeH="0" baseline="0" noProof="0">
                <a:ln>
                  <a:noFill/>
                </a:ln>
                <a:solidFill>
                  <a:prstClr val="white"/>
                </a:solidFill>
                <a:effectLst/>
                <a:uLnTx/>
                <a:uFillTx/>
                <a:latin typeface="Built Titling Rg" panose="020B0206030202080204" pitchFamily="34" charset="0"/>
                <a:ea typeface="+mj-ea"/>
                <a:cs typeface="+mj-cs"/>
              </a:rPr>
              <a:t>Anti-nutrition factors</a:t>
            </a:r>
          </a:p>
          <a:p>
            <a:pPr marL="0" marR="0" lvl="0" indent="0" algn="l" defTabSz="914400" rtl="0" eaLnBrk="1" fontAlgn="auto" latinLnBrk="0" hangingPunct="1">
              <a:lnSpc>
                <a:spcPct val="150000"/>
              </a:lnSpc>
              <a:spcBef>
                <a:spcPct val="0"/>
              </a:spcBef>
              <a:spcAft>
                <a:spcPts val="0"/>
              </a:spcAft>
              <a:buClrTx/>
              <a:buSzTx/>
              <a:buFontTx/>
              <a:buNone/>
              <a:tabLst/>
              <a:defRPr/>
            </a:pPr>
            <a:r>
              <a:rPr kumimoji="0" lang="en-GB" sz="5400" b="0" i="0" u="none" strike="noStrike" kern="1200" cap="none" spc="0" normalizeH="0" baseline="0" noProof="0">
                <a:ln>
                  <a:noFill/>
                </a:ln>
                <a:solidFill>
                  <a:prstClr val="white"/>
                </a:solidFill>
                <a:effectLst/>
                <a:uLnTx/>
                <a:uFillTx/>
                <a:latin typeface="Built Titling Rg" panose="020B0206030202080204" pitchFamily="34" charset="0"/>
                <a:ea typeface="+mj-ea"/>
                <a:cs typeface="+mj-cs"/>
              </a:rPr>
              <a:t>Bonds are hard to cut</a:t>
            </a:r>
            <a:endParaRPr kumimoji="0" lang="en-GB" sz="5400" b="0" i="0" u="none" strike="noStrike" kern="1200" cap="none" spc="0" normalizeH="0" baseline="0" noProof="0">
              <a:ln>
                <a:noFill/>
              </a:ln>
              <a:solidFill>
                <a:srgbClr val="FF0080"/>
              </a:solidFill>
              <a:effectLst/>
              <a:uLnTx/>
              <a:uFillTx/>
              <a:latin typeface="Built Titling Rg" panose="020B0206030202080204" pitchFamily="34" charset="0"/>
              <a:ea typeface="+mj-ea"/>
              <a:cs typeface="+mj-cs"/>
            </a:endParaRPr>
          </a:p>
        </p:txBody>
      </p:sp>
      <p:pic>
        <p:nvPicPr>
          <p:cNvPr id="17" name="Picture 16" descr="A bowl of green powder&#10;&#10;Description automatically generated">
            <a:extLst>
              <a:ext uri="{FF2B5EF4-FFF2-40B4-BE49-F238E27FC236}">
                <a16:creationId xmlns:a16="http://schemas.microsoft.com/office/drawing/2014/main" id="{F4EF9AF0-82B5-2F5A-8AFC-8D8D625A6E2B}"/>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9678123" y="3357940"/>
            <a:ext cx="2695600" cy="4043400"/>
          </a:xfrm>
          <a:prstGeom prst="rect">
            <a:avLst/>
          </a:prstGeom>
        </p:spPr>
      </p:pic>
      <p:pic>
        <p:nvPicPr>
          <p:cNvPr id="6" name="Graphic 5" descr="Orange with solid fill">
            <a:extLst>
              <a:ext uri="{FF2B5EF4-FFF2-40B4-BE49-F238E27FC236}">
                <a16:creationId xmlns:a16="http://schemas.microsoft.com/office/drawing/2014/main" id="{34AC2915-55B9-62E1-66DD-4C59C4AD0AEF}"/>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627890" y="2917457"/>
            <a:ext cx="250915" cy="250915"/>
          </a:xfrm>
          <a:prstGeom prst="rect">
            <a:avLst/>
          </a:prstGeom>
        </p:spPr>
      </p:pic>
      <p:pic>
        <p:nvPicPr>
          <p:cNvPr id="10" name="Graphic 9" descr="Orange with solid fill">
            <a:extLst>
              <a:ext uri="{FF2B5EF4-FFF2-40B4-BE49-F238E27FC236}">
                <a16:creationId xmlns:a16="http://schemas.microsoft.com/office/drawing/2014/main" id="{7EF822B2-412F-A71A-8F72-730746BA5A07}"/>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627890" y="4156443"/>
            <a:ext cx="250915" cy="250915"/>
          </a:xfrm>
          <a:prstGeom prst="rect">
            <a:avLst/>
          </a:prstGeom>
        </p:spPr>
      </p:pic>
      <p:sp>
        <p:nvSpPr>
          <p:cNvPr id="3" name="Slide Number Placeholder 2">
            <a:extLst>
              <a:ext uri="{FF2B5EF4-FFF2-40B4-BE49-F238E27FC236}">
                <a16:creationId xmlns:a16="http://schemas.microsoft.com/office/drawing/2014/main" id="{AA7DA331-9F24-64A6-04CC-D984F475A05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1557522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B8E6C7B7-8DA3-21DF-2586-FAAC6498925F}"/>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BA0CB479-C112-FC8D-EFF3-B84661662406}"/>
              </a:ext>
            </a:extLst>
          </p:cNvPr>
          <p:cNvSpPr txBox="1">
            <a:spLocks/>
          </p:cNvSpPr>
          <p:nvPr/>
        </p:nvSpPr>
        <p:spPr>
          <a:xfrm>
            <a:off x="553764" y="-62776"/>
            <a:ext cx="11802312" cy="144268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54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LEGACY solutions </a:t>
            </a:r>
            <a:r>
              <a:rPr kumimoji="0" lang="en-US" sz="5400" b="0" i="0" u="none" strike="noStrike" kern="1200" cap="none" spc="0" normalizeH="0" baseline="0" noProof="0">
                <a:ln>
                  <a:noFill/>
                </a:ln>
                <a:solidFill>
                  <a:srgbClr val="FF0080"/>
                </a:solidFill>
                <a:effectLst/>
                <a:uLnTx/>
                <a:uFillTx/>
                <a:latin typeface="Built Titling Sb" panose="020B0706030202080204" pitchFamily="34" charset="0"/>
                <a:ea typeface="+mj-ea"/>
                <a:cs typeface="+mj-cs"/>
              </a:rPr>
              <a:t>HAVE TRADEOFFS</a:t>
            </a:r>
          </a:p>
        </p:txBody>
      </p:sp>
      <p:sp>
        <p:nvSpPr>
          <p:cNvPr id="25" name="TextBox 24">
            <a:extLst>
              <a:ext uri="{FF2B5EF4-FFF2-40B4-BE49-F238E27FC236}">
                <a16:creationId xmlns:a16="http://schemas.microsoft.com/office/drawing/2014/main" id="{6A674185-AD90-BC01-5581-0BCE44AD1BBE}"/>
              </a:ext>
            </a:extLst>
          </p:cNvPr>
          <p:cNvSpPr txBox="1"/>
          <p:nvPr/>
        </p:nvSpPr>
        <p:spPr>
          <a:xfrm>
            <a:off x="9031247" y="5755448"/>
            <a:ext cx="259861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30000" noProof="0">
                <a:ln>
                  <a:noFill/>
                </a:ln>
                <a:solidFill>
                  <a:prstClr val="black"/>
                </a:solidFill>
                <a:effectLst/>
                <a:uLnTx/>
                <a:uFillTx/>
                <a:latin typeface="Built Titling Sb" panose="020B0706030202080204" pitchFamily="34" charset="0"/>
                <a:ea typeface="+mn-ea"/>
                <a:cs typeface="+mn-cs"/>
              </a:rPr>
              <a:t>1</a:t>
            </a:r>
            <a:r>
              <a:rPr kumimoji="0" lang="en-US" sz="1800" b="0" i="0" u="none" strike="noStrike" kern="1200" cap="none" spc="0" normalizeH="0" baseline="0" noProof="0">
                <a:ln>
                  <a:noFill/>
                </a:ln>
                <a:solidFill>
                  <a:prstClr val="black"/>
                </a:solidFill>
                <a:effectLst/>
                <a:uLnTx/>
                <a:uFillTx/>
                <a:latin typeface="Built Titling Sb" panose="020B0706030202080204" pitchFamily="34" charset="0"/>
                <a:ea typeface="+mn-ea"/>
                <a:cs typeface="+mn-cs"/>
              </a:rPr>
              <a:t>[MARTIN ET AL. 2017]</a:t>
            </a:r>
            <a:endParaRPr kumimoji="0" lang="en-NZ" sz="1800" b="0" i="0" u="none" strike="noStrike" kern="1200" cap="none" spc="0" normalizeH="0" baseline="0" noProof="0">
              <a:ln>
                <a:noFill/>
              </a:ln>
              <a:solidFill>
                <a:prstClr val="black"/>
              </a:solidFill>
              <a:effectLst/>
              <a:uLnTx/>
              <a:uFillTx/>
              <a:latin typeface="Built Titling Sb" panose="020B0706030202080204" pitchFamily="34" charset="0"/>
              <a:ea typeface="+mn-ea"/>
              <a:cs typeface="+mn-cs"/>
            </a:endParaRPr>
          </a:p>
        </p:txBody>
      </p:sp>
      <p:pic>
        <p:nvPicPr>
          <p:cNvPr id="4" name="Picture 3" descr="A black background with many molecules&#10;&#10;Description automatically generated with medium confidence">
            <a:extLst>
              <a:ext uri="{FF2B5EF4-FFF2-40B4-BE49-F238E27FC236}">
                <a16:creationId xmlns:a16="http://schemas.microsoft.com/office/drawing/2014/main" id="{F815D376-1246-8597-887D-8D54AB3B1BBC}"/>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27571" y="4358440"/>
            <a:ext cx="2231288" cy="1781526"/>
          </a:xfrm>
          <a:prstGeom prst="rect">
            <a:avLst/>
          </a:prstGeom>
        </p:spPr>
      </p:pic>
      <p:pic>
        <p:nvPicPr>
          <p:cNvPr id="9" name="Picture 8" descr="A black background with white text&#10;&#10;Description automatically generated">
            <a:extLst>
              <a:ext uri="{FF2B5EF4-FFF2-40B4-BE49-F238E27FC236}">
                <a16:creationId xmlns:a16="http://schemas.microsoft.com/office/drawing/2014/main" id="{6C3347A2-AE76-9CCD-13DD-3B2E3D4DE09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2899396">
            <a:off x="8652871" y="1968690"/>
            <a:ext cx="1238095" cy="1476190"/>
          </a:xfrm>
          <a:prstGeom prst="rect">
            <a:avLst/>
          </a:prstGeom>
        </p:spPr>
      </p:pic>
      <p:sp>
        <p:nvSpPr>
          <p:cNvPr id="13" name="Rectangle 12">
            <a:extLst>
              <a:ext uri="{FF2B5EF4-FFF2-40B4-BE49-F238E27FC236}">
                <a16:creationId xmlns:a16="http://schemas.microsoft.com/office/drawing/2014/main" id="{35DE3814-BB41-7C46-67B8-0A4890CF920C}"/>
              </a:ext>
            </a:extLst>
          </p:cNvPr>
          <p:cNvSpPr/>
          <p:nvPr/>
        </p:nvSpPr>
        <p:spPr>
          <a:xfrm>
            <a:off x="871685" y="1737651"/>
            <a:ext cx="3896581" cy="3780000"/>
          </a:xfrm>
          <a:prstGeom prst="rect">
            <a:avLst/>
          </a:prstGeom>
          <a:solidFill>
            <a:srgbClr val="000000"/>
          </a:solidFill>
          <a:ln w="38100">
            <a:solidFill>
              <a:srgbClr val="EC008C"/>
            </a:solidFill>
          </a:ln>
        </p:spPr>
        <p:style>
          <a:lnRef idx="2">
            <a:schemeClr val="accent1">
              <a:shade val="15000"/>
            </a:schemeClr>
          </a:lnRef>
          <a:fillRef idx="1">
            <a:schemeClr val="accent1"/>
          </a:fillRef>
          <a:effectRef idx="0">
            <a:schemeClr val="accent1"/>
          </a:effectRef>
          <a:fontRef idx="minor">
            <a:schemeClr val="lt1"/>
          </a:fontRef>
        </p:style>
        <p:txBody>
          <a:bodyPr lIns="180000" tIns="180000" rIns="180000" bIns="180000" rtlCol="0" anchor="ctr">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800" b="1" i="0" u="none" strike="noStrike" kern="1200" cap="none" spc="0" normalizeH="0" baseline="0" noProof="0">
                <a:ln>
                  <a:noFill/>
                </a:ln>
                <a:solidFill>
                  <a:srgbClr val="FF0080"/>
                </a:solidFill>
                <a:effectLst/>
                <a:uLnTx/>
                <a:uFillTx/>
                <a:latin typeface="Built Titling Sb" panose="020B0706030202080204" pitchFamily="34" charset="0"/>
                <a:ea typeface="+mn-ea"/>
                <a:cs typeface="+mn-cs"/>
              </a:rPr>
              <a:t>30</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MINS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srgbClr val="A19DA1"/>
                </a:solidFill>
                <a:effectLst/>
                <a:uLnTx/>
                <a:uFillTx/>
                <a:latin typeface="Gotham-Book" panose="02000504050000020004" pitchFamily="2" charset="0"/>
                <a:ea typeface="+mn-ea"/>
                <a:cs typeface="+mn-cs"/>
              </a:rPr>
              <a:t>is all it takes for papaya and pineapple extracts to degrade </a:t>
            </a:r>
            <a:r>
              <a:rPr kumimoji="0" lang="en-US" sz="1400" b="1" i="0" u="none" strike="noStrike" kern="1200" cap="none" spc="0" normalizeH="0" baseline="0" noProof="0">
                <a:ln>
                  <a:noFill/>
                </a:ln>
                <a:solidFill>
                  <a:prstClr val="white"/>
                </a:solidFill>
                <a:effectLst/>
                <a:uLnTx/>
                <a:uFillTx/>
                <a:latin typeface="Gotham-Book" panose="02000504050000020004" pitchFamily="2" charset="0"/>
                <a:ea typeface="+mn-ea"/>
                <a:cs typeface="+mn-cs"/>
              </a:rPr>
              <a:t>gastric lipase</a:t>
            </a:r>
            <a:r>
              <a:rPr kumimoji="0" lang="en-US" sz="1400" b="0" i="0" u="none" strike="noStrike" kern="1200" cap="none" spc="0" normalizeH="0" baseline="0" noProof="0">
                <a:ln>
                  <a:noFill/>
                </a:ln>
                <a:solidFill>
                  <a:srgbClr val="A19DA1"/>
                </a:solidFill>
                <a:effectLst/>
                <a:uLnTx/>
                <a:uFillTx/>
                <a:latin typeface="Gotham-Book" panose="02000504050000020004" pitchFamily="2" charset="0"/>
                <a:ea typeface="+mn-ea"/>
                <a:cs typeface="+mn-cs"/>
              </a:rPr>
              <a:t> </a:t>
            </a:r>
            <a:r>
              <a:rPr kumimoji="0" lang="en-US" sz="1400" b="0" i="0" u="none" strike="noStrike" kern="1200" cap="none" spc="0" normalizeH="0" baseline="-25000" noProof="0">
                <a:ln>
                  <a:noFill/>
                </a:ln>
                <a:solidFill>
                  <a:srgbClr val="A19DA1"/>
                </a:solidFill>
                <a:effectLst/>
                <a:uLnTx/>
                <a:uFillTx/>
                <a:latin typeface="Gotham-Book" panose="02000504050000020004" pitchFamily="2" charset="0"/>
                <a:ea typeface="+mn-ea"/>
                <a:cs typeface="+mn-cs"/>
              </a:rPr>
              <a:t>[4]</a:t>
            </a:r>
            <a:endParaRPr kumimoji="0" lang="en-NZ" sz="1400" b="0" i="0" u="none" strike="noStrike" kern="1200" cap="none" spc="0" normalizeH="0" baseline="0" noProof="0">
              <a:ln>
                <a:noFill/>
              </a:ln>
              <a:solidFill>
                <a:srgbClr val="A19DA1"/>
              </a:solidFill>
              <a:effectLst/>
              <a:uLnTx/>
              <a:uFillTx/>
              <a:latin typeface="Gotham-Book"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4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4" name="Rectangle 13">
            <a:extLst>
              <a:ext uri="{FF2B5EF4-FFF2-40B4-BE49-F238E27FC236}">
                <a16:creationId xmlns:a16="http://schemas.microsoft.com/office/drawing/2014/main" id="{6EA4EBB1-A83D-004A-FA85-0C60F7AA6FCC}"/>
              </a:ext>
            </a:extLst>
          </p:cNvPr>
          <p:cNvSpPr/>
          <p:nvPr/>
        </p:nvSpPr>
        <p:spPr>
          <a:xfrm>
            <a:off x="4989327" y="3993662"/>
            <a:ext cx="4232827" cy="1552980"/>
          </a:xfrm>
          <a:prstGeom prst="rect">
            <a:avLst/>
          </a:prstGeom>
          <a:solidFill>
            <a:schemeClr val="tx1">
              <a:lumMod val="85000"/>
              <a:lumOff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a:ln>
                  <a:noFill/>
                </a:ln>
                <a:solidFill>
                  <a:srgbClr val="FF8CAB"/>
                </a:solidFill>
                <a:effectLst/>
                <a:uLnTx/>
                <a:uFillTx/>
                <a:latin typeface="Gotham" panose="02000504050000020004" pitchFamily="2" charset="0"/>
                <a:ea typeface="+mn-ea"/>
                <a:cs typeface="+mn-cs"/>
              </a:rPr>
              <a:t>         </a:t>
            </a:r>
            <a:r>
              <a:rPr kumimoji="0" lang="en-GB" sz="1400" b="1" i="0" u="none" strike="noStrike" kern="1200" cap="none" spc="0" normalizeH="0" baseline="0" noProof="0">
                <a:ln>
                  <a:noFill/>
                </a:ln>
                <a:solidFill>
                  <a:prstClr val="white"/>
                </a:solidFill>
                <a:effectLst/>
                <a:uLnTx/>
                <a:uFillTx/>
                <a:latin typeface="Gotham" panose="02000504050000020004" pitchFamily="2" charset="0"/>
                <a:ea typeface="+mn-ea"/>
                <a:cs typeface="+mn-cs"/>
              </a:rPr>
              <a:t>BROMELAIN AFFECTS FAT DIGESTION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lumMod val="75000"/>
                  </a:prstClr>
                </a:solidFill>
                <a:effectLst/>
                <a:uLnTx/>
                <a:uFillTx/>
                <a:latin typeface="Gotham" panose="02000504050000020004" pitchFamily="2" charset="0"/>
                <a:ea typeface="+mn-ea"/>
                <a:cs typeface="+mn-cs"/>
              </a:rPr>
              <a:t>Degrades gastric lipase, potentially affecting fat‑soluble vitamins </a:t>
            </a:r>
            <a:r>
              <a:rPr kumimoji="0" lang="en-US" sz="1400" b="0" i="0" u="none" strike="noStrike" kern="1200" cap="none" spc="0" normalizeH="0" baseline="0" noProof="0">
                <a:ln>
                  <a:noFill/>
                </a:ln>
                <a:solidFill>
                  <a:srgbClr val="EC008C"/>
                </a:solidFill>
                <a:effectLst/>
                <a:uLnTx/>
                <a:uFillTx/>
                <a:latin typeface="Gotham" panose="02000504050000020004" pitchFamily="2" charset="0"/>
                <a:ea typeface="+mn-ea"/>
                <a:cs typeface="+mn-cs"/>
              </a:rPr>
              <a:t>(A, D, E, K) </a:t>
            </a:r>
            <a:r>
              <a:rPr kumimoji="0" lang="en-US" sz="1400" b="0" i="0" u="none" strike="noStrike" kern="1200" cap="none" spc="0" normalizeH="0" baseline="0" noProof="0">
                <a:ln>
                  <a:noFill/>
                </a:ln>
                <a:solidFill>
                  <a:prstClr val="white">
                    <a:lumMod val="75000"/>
                  </a:prstClr>
                </a:solidFill>
                <a:effectLst/>
                <a:uLnTx/>
                <a:uFillTx/>
                <a:latin typeface="Gotham" panose="02000504050000020004" pitchFamily="2" charset="0"/>
                <a:ea typeface="+mn-ea"/>
                <a:cs typeface="+mn-cs"/>
              </a:rPr>
              <a:t>absorption</a:t>
            </a:r>
            <a:r>
              <a:rPr kumimoji="0" lang="en-US" sz="1400" b="0" i="0" u="none" strike="noStrike" kern="1200" cap="none" spc="0" normalizeH="0" baseline="0" noProof="0">
                <a:ln>
                  <a:noFill/>
                </a:ln>
                <a:solidFill>
                  <a:srgbClr val="EC008C"/>
                </a:solidFill>
                <a:effectLst/>
                <a:uLnTx/>
                <a:uFillTx/>
                <a:latin typeface="Gotham" panose="02000504050000020004" pitchFamily="2" charset="0"/>
                <a:ea typeface="+mn-ea"/>
                <a:cs typeface="+mn-cs"/>
              </a:rPr>
              <a:t> </a:t>
            </a:r>
            <a:r>
              <a:rPr kumimoji="0" lang="en-US" sz="1400" b="0" i="0" u="none" strike="noStrike" kern="1200" cap="none" spc="0" normalizeH="0" baseline="-25000" noProof="0">
                <a:ln>
                  <a:noFill/>
                </a:ln>
                <a:solidFill>
                  <a:srgbClr val="A19DA1"/>
                </a:solidFill>
                <a:effectLst/>
                <a:uLnTx/>
                <a:uFillTx/>
                <a:latin typeface="Gotham-Book" panose="02000504050000020004" pitchFamily="2" charset="0"/>
                <a:ea typeface="+mn-ea"/>
                <a:cs typeface="+mn-cs"/>
              </a:rPr>
              <a:t>[4]</a:t>
            </a:r>
            <a:endParaRPr kumimoji="0" lang="en-NZ" sz="1400" b="0" i="0" u="none" strike="noStrike" kern="1200" cap="none" spc="0" normalizeH="0" baseline="0" noProof="0">
              <a:ln>
                <a:noFill/>
              </a:ln>
              <a:solidFill>
                <a:srgbClr val="EC008C"/>
              </a:solidFill>
              <a:effectLst/>
              <a:uLnTx/>
              <a:uFillTx/>
              <a:latin typeface="Aptos" panose="02110004020202020204"/>
              <a:ea typeface="+mn-ea"/>
              <a:cs typeface="+mn-cs"/>
            </a:endParaRPr>
          </a:p>
        </p:txBody>
      </p:sp>
      <p:sp>
        <p:nvSpPr>
          <p:cNvPr id="15" name="Rectangle 14">
            <a:extLst>
              <a:ext uri="{FF2B5EF4-FFF2-40B4-BE49-F238E27FC236}">
                <a16:creationId xmlns:a16="http://schemas.microsoft.com/office/drawing/2014/main" id="{169407BF-628B-0A78-DA5F-A5E5EFD0EC20}"/>
              </a:ext>
            </a:extLst>
          </p:cNvPr>
          <p:cNvSpPr/>
          <p:nvPr/>
        </p:nvSpPr>
        <p:spPr>
          <a:xfrm>
            <a:off x="5026144" y="1737651"/>
            <a:ext cx="3896582" cy="1330227"/>
          </a:xfrm>
          <a:prstGeom prst="rect">
            <a:avLst/>
          </a:prstGeom>
          <a:solidFill>
            <a:srgbClr val="11000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8CAB"/>
                </a:solidFill>
                <a:effectLst/>
                <a:uLnTx/>
                <a:uFillTx/>
                <a:latin typeface="Gotham" panose="02000504050000020004" pitchFamily="2" charset="0"/>
                <a:ea typeface="+mn-ea"/>
                <a:cs typeface="+mn-cs"/>
              </a:rPr>
              <a:t>      </a:t>
            </a:r>
            <a:r>
              <a:rPr kumimoji="0" lang="en-GB" sz="1400" b="1" i="0" u="none" strike="noStrike" kern="1200" cap="none" spc="0" normalizeH="0" baseline="0" noProof="0">
                <a:ln>
                  <a:noFill/>
                </a:ln>
                <a:solidFill>
                  <a:srgbClr val="FF8CAB"/>
                </a:solidFill>
                <a:effectLst/>
                <a:uLnTx/>
                <a:uFillTx/>
                <a:latin typeface="Gotham" panose="02000504050000020004" pitchFamily="2" charset="0"/>
                <a:ea typeface="+mn-ea"/>
                <a:cs typeface="+mn-cs"/>
              </a:rPr>
              <a:t>PAPAIN DIES IN STOMACH</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a:ln>
                <a:noFill/>
              </a:ln>
              <a:solidFill>
                <a:srgbClr val="FF8CAB"/>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400" b="0" i="0" u="none" strike="noStrike" kern="1200" cap="none" spc="0" normalizeH="0" baseline="0" noProof="0">
                <a:ln>
                  <a:noFill/>
                </a:ln>
                <a:solidFill>
                  <a:prstClr val="white">
                    <a:lumMod val="75000"/>
                  </a:prstClr>
                </a:solidFill>
                <a:effectLst/>
                <a:uLnTx/>
                <a:uFillTx/>
                <a:latin typeface="Gotham" panose="02000504050000020004" pitchFamily="2" charset="0"/>
                <a:ea typeface="+mn-ea"/>
                <a:cs typeface="+mn-cs"/>
              </a:rPr>
              <a:t>Needs expensive </a:t>
            </a:r>
            <a:r>
              <a:rPr kumimoji="0" lang="en-US" sz="1400" b="1" i="0" u="none" strike="noStrike" kern="1200" cap="none" spc="0" normalizeH="0" baseline="0" noProof="0">
                <a:ln>
                  <a:noFill/>
                </a:ln>
                <a:solidFill>
                  <a:prstClr val="white"/>
                </a:solidFill>
                <a:effectLst/>
                <a:uLnTx/>
                <a:uFillTx/>
                <a:latin typeface="Gotham" panose="02000504050000020004" pitchFamily="2" charset="0"/>
                <a:ea typeface="+mn-ea"/>
                <a:cs typeface="+mn-cs"/>
              </a:rPr>
              <a:t>enteric coating</a:t>
            </a:r>
            <a:r>
              <a:rPr kumimoji="0" lang="en-US" sz="1400" b="0" i="0" u="none" strike="noStrike" kern="1200" cap="none" spc="0" normalizeH="0" baseline="0" noProof="0">
                <a:ln>
                  <a:noFill/>
                </a:ln>
                <a:solidFill>
                  <a:prstClr val="white">
                    <a:lumMod val="75000"/>
                  </a:prstClr>
                </a:solidFill>
                <a:effectLst/>
                <a:uLnTx/>
                <a:uFillTx/>
                <a:latin typeface="Gotham" panose="02000504050000020004" pitchFamily="2" charset="0"/>
                <a:ea typeface="+mn-ea"/>
                <a:cs typeface="+mn-cs"/>
              </a:rPr>
              <a:t> to survive gastric transit </a:t>
            </a:r>
            <a:r>
              <a:rPr kumimoji="0" lang="en-US" sz="1400" b="0" i="0" u="none" strike="noStrike" kern="1200" cap="none" spc="0" normalizeH="0" baseline="-25000" noProof="0">
                <a:ln>
                  <a:noFill/>
                </a:ln>
                <a:solidFill>
                  <a:srgbClr val="A19DA1"/>
                </a:solidFill>
                <a:effectLst/>
                <a:uLnTx/>
                <a:uFillTx/>
                <a:latin typeface="Gotham-Book" panose="02000504050000020004" pitchFamily="2" charset="0"/>
                <a:ea typeface="+mn-ea"/>
                <a:cs typeface="+mn-cs"/>
              </a:rPr>
              <a:t>[3]</a:t>
            </a:r>
            <a:r>
              <a:rPr kumimoji="0" lang="en-US" sz="1400" b="0" i="0" u="none" strike="noStrike" kern="1200" cap="none" spc="0" normalizeH="0" baseline="0" noProof="0">
                <a:ln>
                  <a:noFill/>
                </a:ln>
                <a:solidFill>
                  <a:prstClr val="white">
                    <a:lumMod val="75000"/>
                  </a:prstClr>
                </a:solidFill>
                <a:effectLst/>
                <a:uLnTx/>
                <a:uFillTx/>
                <a:latin typeface="Gotham" panose="02000504050000020004" pitchFamily="2" charset="0"/>
                <a:ea typeface="+mn-ea"/>
                <a:cs typeface="+mn-cs"/>
              </a:rPr>
              <a:t>.</a:t>
            </a:r>
            <a:endParaRPr kumimoji="0" lang="en-NZ" sz="1400" b="0" i="0" u="none" strike="noStrike" kern="1200" cap="none" spc="0" normalizeH="0" baseline="0" noProof="0">
              <a:ln>
                <a:noFill/>
              </a:ln>
              <a:solidFill>
                <a:prstClr val="white">
                  <a:lumMod val="75000"/>
                </a:prstClr>
              </a:solidFill>
              <a:effectLst/>
              <a:uLnTx/>
              <a:uFillTx/>
              <a:latin typeface="Gotham" panose="02000504050000020004" pitchFamily="2" charset="0"/>
              <a:ea typeface="+mn-ea"/>
              <a:cs typeface="+mn-cs"/>
            </a:endParaRPr>
          </a:p>
        </p:txBody>
      </p:sp>
      <p:pic>
        <p:nvPicPr>
          <p:cNvPr id="17" name="Picture 16">
            <a:extLst>
              <a:ext uri="{FF2B5EF4-FFF2-40B4-BE49-F238E27FC236}">
                <a16:creationId xmlns:a16="http://schemas.microsoft.com/office/drawing/2014/main" id="{BF64B034-67D4-ED92-E28A-F8E59B681CB8}"/>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125673" y="1840287"/>
            <a:ext cx="371924" cy="352949"/>
          </a:xfrm>
          <a:prstGeom prst="rect">
            <a:avLst/>
          </a:prstGeom>
        </p:spPr>
      </p:pic>
      <p:pic>
        <p:nvPicPr>
          <p:cNvPr id="19" name="Graphic 18" descr="Warning with solid fill">
            <a:extLst>
              <a:ext uri="{FF2B5EF4-FFF2-40B4-BE49-F238E27FC236}">
                <a16:creationId xmlns:a16="http://schemas.microsoft.com/office/drawing/2014/main" id="{17DB80DC-4D41-4DC9-E6B2-F4B1A4EF962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5165004" y="4211809"/>
            <a:ext cx="293263" cy="293263"/>
          </a:xfrm>
          <a:prstGeom prst="rect">
            <a:avLst/>
          </a:prstGeom>
        </p:spPr>
      </p:pic>
      <p:sp>
        <p:nvSpPr>
          <p:cNvPr id="21" name="TextBox 20">
            <a:extLst>
              <a:ext uri="{FF2B5EF4-FFF2-40B4-BE49-F238E27FC236}">
                <a16:creationId xmlns:a16="http://schemas.microsoft.com/office/drawing/2014/main" id="{3A435D8C-3635-4BA0-6D57-919B0FC422D5}"/>
              </a:ext>
            </a:extLst>
          </p:cNvPr>
          <p:cNvSpPr txBox="1"/>
          <p:nvPr/>
        </p:nvSpPr>
        <p:spPr>
          <a:xfrm>
            <a:off x="9235863" y="313278"/>
            <a:ext cx="2266462" cy="5509200"/>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Both are </a:t>
            </a:r>
            <a:r>
              <a:rPr kumimoji="0" lang="en-US" sz="3200" b="1" i="0" u="none" strike="noStrike" kern="1200" cap="none" spc="0" normalizeH="0" baseline="0" noProof="0">
                <a:ln>
                  <a:noFill/>
                </a:ln>
                <a:solidFill>
                  <a:srgbClr val="FF8CAB"/>
                </a:solidFill>
                <a:effectLst/>
                <a:uLnTx/>
                <a:uFillTx/>
                <a:latin typeface="Built Titling Sb" panose="020B0706030202080204" pitchFamily="34" charset="0"/>
                <a:ea typeface="+mn-ea"/>
                <a:cs typeface="+mn-cs"/>
              </a:rPr>
              <a:t>broad-spectrum proteases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A19DA1"/>
                </a:solidFill>
                <a:effectLst/>
                <a:uLnTx/>
                <a:uFillTx/>
                <a:latin typeface="Built Titling Sb" panose="020B0706030202080204" pitchFamily="34" charset="0"/>
                <a:ea typeface="+mn-ea"/>
                <a:cs typeface="+mn-cs"/>
              </a:rPr>
              <a:t>They digest </a:t>
            </a:r>
            <a:r>
              <a:rPr kumimoji="0" lang="en-US" sz="32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everything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A19DA1"/>
                </a:solidFill>
                <a:effectLst/>
                <a:uLnTx/>
                <a:uFillTx/>
                <a:latin typeface="Built Titling Sb" panose="020B0706030202080204" pitchFamily="34" charset="0"/>
                <a:ea typeface="+mn-ea"/>
                <a:cs typeface="+mn-cs"/>
              </a:rPr>
              <a:t>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3200" b="0" i="0" u="none" strike="noStrike" kern="1200" cap="none" spc="0" normalizeH="0" baseline="0" noProof="0">
                <a:ln>
                  <a:noFill/>
                </a:ln>
                <a:solidFill>
                  <a:srgbClr val="A19DA1"/>
                </a:solidFill>
                <a:effectLst/>
                <a:uLnTx/>
                <a:uFillTx/>
                <a:latin typeface="Built Titling Sb" panose="020B0706030202080204" pitchFamily="34" charset="0"/>
                <a:ea typeface="+mn-ea"/>
                <a:cs typeface="+mn-cs"/>
              </a:rPr>
              <a:t>including </a:t>
            </a:r>
            <a:r>
              <a:rPr kumimoji="0" lang="en-US" sz="3200" b="0" i="0" u="none" strike="noStrike" kern="1200" cap="none" spc="0" normalizeH="0" baseline="0" noProof="0">
                <a:ln>
                  <a:noFill/>
                </a:ln>
                <a:solidFill>
                  <a:srgbClr val="FF8AAD"/>
                </a:solidFill>
                <a:effectLst/>
                <a:uLnTx/>
                <a:uFillTx/>
                <a:latin typeface="Built Titling Sb" panose="020B0706030202080204" pitchFamily="34" charset="0"/>
                <a:ea typeface="+mn-ea"/>
                <a:cs typeface="+mn-cs"/>
              </a:rPr>
              <a:t>digestive enzymes</a:t>
            </a:r>
            <a:r>
              <a:rPr kumimoji="0" lang="en-US" sz="3200" b="0" i="0" u="none" strike="noStrike" kern="1200" cap="none" spc="0" normalizeH="0" baseline="0" noProof="0">
                <a:ln>
                  <a:noFill/>
                </a:ln>
                <a:solidFill>
                  <a:srgbClr val="EC008C"/>
                </a:solidFill>
                <a:effectLst/>
                <a:uLnTx/>
                <a:uFillTx/>
                <a:latin typeface="Built Titling Sb" panose="020B0706030202080204" pitchFamily="34" charset="0"/>
                <a:ea typeface="+mn-ea"/>
                <a:cs typeface="+mn-cs"/>
              </a:rPr>
              <a:t> themselves</a:t>
            </a:r>
          </a:p>
        </p:txBody>
      </p:sp>
      <p:sp>
        <p:nvSpPr>
          <p:cNvPr id="2" name="Slide Number Placeholder 1">
            <a:extLst>
              <a:ext uri="{FF2B5EF4-FFF2-40B4-BE49-F238E27FC236}">
                <a16:creationId xmlns:a16="http://schemas.microsoft.com/office/drawing/2014/main" id="{95C9E102-4CDC-6658-4A1F-61A94401C45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93743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7A71F43C-5B9D-DD63-07DD-7B78DD621446}"/>
            </a:ext>
          </a:extLst>
        </p:cNvPr>
        <p:cNvGrpSpPr/>
        <p:nvPr/>
      </p:nvGrpSpPr>
      <p:grpSpPr>
        <a:xfrm>
          <a:off x="0" y="0"/>
          <a:ext cx="0" cy="0"/>
          <a:chOff x="0" y="0"/>
          <a:chExt cx="0" cy="0"/>
        </a:xfrm>
      </p:grpSpPr>
      <p:sp>
        <p:nvSpPr>
          <p:cNvPr id="7" name="Title 1">
            <a:extLst>
              <a:ext uri="{FF2B5EF4-FFF2-40B4-BE49-F238E27FC236}">
                <a16:creationId xmlns:a16="http://schemas.microsoft.com/office/drawing/2014/main" id="{46F12F5E-72E5-864C-0CB6-35751C40DEA6}"/>
              </a:ext>
            </a:extLst>
          </p:cNvPr>
          <p:cNvSpPr txBox="1">
            <a:spLocks/>
          </p:cNvSpPr>
          <p:nvPr/>
        </p:nvSpPr>
        <p:spPr>
          <a:xfrm>
            <a:off x="503171" y="466342"/>
            <a:ext cx="4160020" cy="2853033"/>
          </a:xfrm>
          <a:prstGeom prst="rect">
            <a:avLst/>
          </a:prstGeom>
        </p:spPr>
        <p:txBody>
          <a:bodyPr vert="horz" lIns="91440" tIns="45720" rIns="91440" bIns="45720" rtlCol="0" anchor="ctr">
            <a:normAutofit fontScale="90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8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the answer was in a </a:t>
            </a:r>
            <a:r>
              <a:rPr kumimoji="0" lang="en-US" sz="8800" b="0" i="0" u="none" strike="noStrike" kern="1200" cap="none" spc="0" normalizeH="0" baseline="0" noProof="0">
                <a:ln>
                  <a:noFill/>
                </a:ln>
                <a:solidFill>
                  <a:srgbClr val="FF0080"/>
                </a:solidFill>
                <a:effectLst/>
                <a:uLnTx/>
                <a:uFillTx/>
                <a:latin typeface="Built Titling Sb" panose="020B0706030202080204" pitchFamily="34" charset="0"/>
                <a:ea typeface="+mj-ea"/>
                <a:cs typeface="+mj-cs"/>
              </a:rPr>
              <a:t>kiwifruit</a:t>
            </a:r>
          </a:p>
        </p:txBody>
      </p:sp>
      <p:sp>
        <p:nvSpPr>
          <p:cNvPr id="2" name="TextBox 1">
            <a:extLst>
              <a:ext uri="{FF2B5EF4-FFF2-40B4-BE49-F238E27FC236}">
                <a16:creationId xmlns:a16="http://schemas.microsoft.com/office/drawing/2014/main" id="{317E63AD-6BA7-6A40-8CB8-29107294E1CE}"/>
              </a:ext>
            </a:extLst>
          </p:cNvPr>
          <p:cNvSpPr txBox="1"/>
          <p:nvPr/>
        </p:nvSpPr>
        <p:spPr>
          <a:xfrm>
            <a:off x="503171" y="3342466"/>
            <a:ext cx="4538728" cy="83099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FF8AAD"/>
                </a:solidFill>
                <a:effectLst/>
                <a:uLnTx/>
                <a:uFillTx/>
                <a:latin typeface="Built Titling Rg" panose="020B0206030202080204" pitchFamily="34" charset="0"/>
                <a:ea typeface="+mn-ea"/>
                <a:cs typeface="+mn-cs"/>
              </a:rPr>
              <a:t>Actinidin</a:t>
            </a:r>
            <a:r>
              <a:rPr kumimoji="0" lang="en-US" sz="2400" b="0" i="0" u="none" strike="noStrike" kern="1200" cap="none" spc="0" normalizeH="0" baseline="0" noProof="0">
                <a:ln>
                  <a:noFill/>
                </a:ln>
                <a:solidFill>
                  <a:srgbClr val="8F8F8F"/>
                </a:solidFill>
                <a:effectLst/>
                <a:uLnTx/>
                <a:uFillTx/>
                <a:latin typeface="Built Titling Rg" panose="020B0206030202080204" pitchFamily="34" charset="0"/>
                <a:ea typeface="+mn-ea"/>
                <a:cs typeface="+mn-cs"/>
              </a:rPr>
              <a:t> is A cysteine protease that addresses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8F8F8F"/>
                </a:solidFill>
                <a:effectLst/>
                <a:uLnTx/>
                <a:uFillTx/>
                <a:latin typeface="Built Titling Rg" panose="020B0206030202080204" pitchFamily="34" charset="0"/>
                <a:ea typeface="+mn-ea"/>
                <a:cs typeface="+mn-cs"/>
              </a:rPr>
              <a:t>structural barriers to plant protein digestion</a:t>
            </a:r>
            <a:endParaRPr kumimoji="0" lang="en-US" sz="2400" b="1" i="0" u="none" strike="noStrike" kern="1200" cap="none" spc="0" normalizeH="0" baseline="0" noProof="0">
              <a:ln>
                <a:noFill/>
              </a:ln>
              <a:solidFill>
                <a:srgbClr val="8F8F8F"/>
              </a:solidFill>
              <a:effectLst/>
              <a:uLnTx/>
              <a:uFillTx/>
              <a:latin typeface="Gotham-Book" panose="02000504050000020004" pitchFamily="2" charset="0"/>
              <a:ea typeface="+mn-ea"/>
              <a:cs typeface="+mn-cs"/>
            </a:endParaRPr>
          </a:p>
        </p:txBody>
      </p:sp>
      <p:pic>
        <p:nvPicPr>
          <p:cNvPr id="11" name="Picture 10" descr="A white circles in a circle&#10;&#10;AI-generated content may be incorrect.">
            <a:extLst>
              <a:ext uri="{FF2B5EF4-FFF2-40B4-BE49-F238E27FC236}">
                <a16:creationId xmlns:a16="http://schemas.microsoft.com/office/drawing/2014/main" id="{DE46B77E-61BA-1CE5-0CA7-7924BA8C309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10849" y="152806"/>
            <a:ext cx="554329" cy="554329"/>
          </a:xfrm>
          <a:prstGeom prst="rect">
            <a:avLst/>
          </a:prstGeom>
          <a:ln>
            <a:noFill/>
          </a:ln>
        </p:spPr>
      </p:pic>
      <p:pic>
        <p:nvPicPr>
          <p:cNvPr id="6" name="Picture 2" descr="Green Kiwifruit Juice Concentrate 65°Bx — Profruit (2006) Ltd">
            <a:extLst>
              <a:ext uri="{FF2B5EF4-FFF2-40B4-BE49-F238E27FC236}">
                <a16:creationId xmlns:a16="http://schemas.microsoft.com/office/drawing/2014/main" id="{F12D5F49-D608-2688-12C2-C68CD8B70CFF}"/>
              </a:ext>
            </a:extLst>
          </p:cNvPr>
          <p:cNvPicPr>
            <a:picLocks noChangeAspect="1" noChangeArrowheads="1"/>
          </p:cNvPicPr>
          <p:nvPr/>
        </p:nvPicPr>
        <p:blipFill rotWithShape="1">
          <a:blip r:embed="rId4" cstate="screen">
            <a:grayscl/>
            <a:extLst>
              <a:ext uri="{BEBA8EAE-BF5A-486C-A8C5-ECC9F3942E4B}">
                <a14:imgProps xmlns:a14="http://schemas.microsoft.com/office/drawing/2010/main">
                  <a14:imgLayer r:embed="rId5">
                    <a14:imgEffect>
                      <a14:brightnessContrast bright="-40000" contrast="-20000"/>
                    </a14:imgEffect>
                  </a14:imgLayer>
                </a14:imgProps>
              </a:ext>
              <a:ext uri="{28A0092B-C50C-407E-A947-70E740481C1C}">
                <a14:useLocalDpi xmlns:a14="http://schemas.microsoft.com/office/drawing/2010/main"/>
              </a:ext>
            </a:extLst>
          </a:blip>
          <a:srcRect/>
          <a:stretch>
            <a:fillRect/>
          </a:stretch>
        </p:blipFill>
        <p:spPr bwMode="auto">
          <a:xfrm>
            <a:off x="6183878" y="65830"/>
            <a:ext cx="5917615" cy="6726340"/>
          </a:xfrm>
          <a:prstGeom prst="roundRect">
            <a:avLst>
              <a:gd name="adj" fmla="val 0"/>
            </a:avLst>
          </a:prstGeom>
          <a:noFill/>
          <a:effectLst>
            <a:glow rad="228600">
              <a:srgbClr val="FF0080">
                <a:alpha val="40000"/>
              </a:srgbClr>
            </a:glow>
          </a:effectLst>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15AFAD75-4E45-BBB2-5D8D-F306B38BED7B}"/>
              </a:ext>
            </a:extLst>
          </p:cNvPr>
          <p:cNvSpPr/>
          <p:nvPr/>
        </p:nvSpPr>
        <p:spPr>
          <a:xfrm>
            <a:off x="503171" y="4433794"/>
            <a:ext cx="3367480" cy="720000"/>
          </a:xfrm>
          <a:prstGeom prst="rect">
            <a:avLst/>
          </a:prstGeom>
          <a:solidFill>
            <a:srgbClr val="A19DA1">
              <a:alpha val="1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01</a:t>
            </a:r>
            <a:r>
              <a:rPr kumimoji="0" lang="en-US" sz="1800" b="0" i="0" u="none" strike="noStrike" kern="1200" cap="none" spc="0" normalizeH="0" baseline="0" noProof="0">
                <a:ln>
                  <a:noFill/>
                </a:ln>
                <a:solidFill>
                  <a:prstClr val="white"/>
                </a:solidFill>
                <a:effectLst/>
                <a:uLnTx/>
                <a:uFillTx/>
                <a:latin typeface="Gotham" panose="02000504050000020004" pitchFamily="2" charset="0"/>
                <a:ea typeface="+mn-ea"/>
                <a:cs typeface="+mn-cs"/>
              </a:rPr>
              <a:t>  </a:t>
            </a:r>
            <a:r>
              <a:rPr kumimoji="0" lang="en-US" sz="1600" b="0" i="0" u="none" strike="noStrike" kern="1200" cap="none" spc="0" normalizeH="0" baseline="0" noProof="0">
                <a:ln>
                  <a:noFill/>
                </a:ln>
                <a:solidFill>
                  <a:prstClr val="white"/>
                </a:solidFill>
                <a:effectLst/>
                <a:uLnTx/>
                <a:uFillTx/>
                <a:latin typeface="Aptos" panose="02110004020202020204"/>
                <a:ea typeface="+mn-ea"/>
                <a:cs typeface="+mn-cs"/>
              </a:rPr>
              <a:t>BYPASSES PLANT’S DEFENCES</a:t>
            </a:r>
            <a:endParaRPr kumimoji="0" lang="en-NZ" sz="18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p:txBody>
      </p:sp>
      <p:sp>
        <p:nvSpPr>
          <p:cNvPr id="10" name="Rectangle 9">
            <a:extLst>
              <a:ext uri="{FF2B5EF4-FFF2-40B4-BE49-F238E27FC236}">
                <a16:creationId xmlns:a16="http://schemas.microsoft.com/office/drawing/2014/main" id="{524D9A2A-0B69-6A89-853C-7A1E8E420D1B}"/>
              </a:ext>
            </a:extLst>
          </p:cNvPr>
          <p:cNvSpPr/>
          <p:nvPr/>
        </p:nvSpPr>
        <p:spPr>
          <a:xfrm>
            <a:off x="503171" y="5217201"/>
            <a:ext cx="3367480" cy="720000"/>
          </a:xfrm>
          <a:prstGeom prst="rect">
            <a:avLst/>
          </a:prstGeom>
          <a:solidFill>
            <a:srgbClr val="A19DA1">
              <a:alpha val="1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02</a:t>
            </a:r>
            <a:r>
              <a:rPr kumimoji="0" lang="en-US" sz="1800" b="0" i="0" u="none" strike="noStrike" kern="1200" cap="none" spc="0" normalizeH="0" baseline="0" noProof="0">
                <a:ln>
                  <a:noFill/>
                </a:ln>
                <a:solidFill>
                  <a:prstClr val="white"/>
                </a:solidFill>
                <a:effectLst/>
                <a:uLnTx/>
                <a:uFillTx/>
                <a:latin typeface="Gotham" panose="02000504050000020004" pitchFamily="2" charset="0"/>
                <a:ea typeface="+mn-ea"/>
                <a:cs typeface="+mn-cs"/>
              </a:rPr>
              <a:t>  </a:t>
            </a:r>
            <a:r>
              <a:rPr kumimoji="0" lang="en-US" sz="1600" b="0" i="0" u="none" strike="noStrike" kern="1200" cap="none" spc="0" normalizeH="0" baseline="0" noProof="0">
                <a:ln>
                  <a:noFill/>
                </a:ln>
                <a:solidFill>
                  <a:prstClr val="white"/>
                </a:solidFill>
                <a:effectLst/>
                <a:uLnTx/>
                <a:uFillTx/>
                <a:latin typeface="Aptos" panose="02110004020202020204"/>
                <a:ea typeface="+mn-ea"/>
                <a:cs typeface="+mn-cs"/>
              </a:rPr>
              <a:t>CUTS TOUGH PLANT PROTEINS</a:t>
            </a:r>
            <a:endParaRPr kumimoji="0" lang="en-NZ" sz="18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p:txBody>
      </p:sp>
      <p:cxnSp>
        <p:nvCxnSpPr>
          <p:cNvPr id="13" name="Straight Connector 12">
            <a:extLst>
              <a:ext uri="{FF2B5EF4-FFF2-40B4-BE49-F238E27FC236}">
                <a16:creationId xmlns:a16="http://schemas.microsoft.com/office/drawing/2014/main" id="{68D07E79-F290-A8F2-1EE2-522D8F29B6B8}"/>
              </a:ext>
            </a:extLst>
          </p:cNvPr>
          <p:cNvCxnSpPr>
            <a:cxnSpLocks/>
          </p:cNvCxnSpPr>
          <p:nvPr/>
        </p:nvCxnSpPr>
        <p:spPr>
          <a:xfrm>
            <a:off x="507933" y="4433794"/>
            <a:ext cx="0" cy="676184"/>
          </a:xfrm>
          <a:prstGeom prst="line">
            <a:avLst/>
          </a:prstGeom>
          <a:ln w="38100">
            <a:solidFill>
              <a:srgbClr val="FF8CAB"/>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56D929AC-4A44-D8C6-373E-936C9B41527A}"/>
              </a:ext>
            </a:extLst>
          </p:cNvPr>
          <p:cNvCxnSpPr>
            <a:cxnSpLocks/>
          </p:cNvCxnSpPr>
          <p:nvPr/>
        </p:nvCxnSpPr>
        <p:spPr>
          <a:xfrm>
            <a:off x="507933" y="5261017"/>
            <a:ext cx="0" cy="676184"/>
          </a:xfrm>
          <a:prstGeom prst="line">
            <a:avLst/>
          </a:prstGeom>
          <a:ln w="38100">
            <a:solidFill>
              <a:srgbClr val="FF8AAD"/>
            </a:solidFill>
          </a:ln>
        </p:spPr>
        <p:style>
          <a:lnRef idx="2">
            <a:schemeClr val="accent1"/>
          </a:lnRef>
          <a:fillRef idx="0">
            <a:schemeClr val="accent1"/>
          </a:fillRef>
          <a:effectRef idx="1">
            <a:schemeClr val="accent1"/>
          </a:effectRef>
          <a:fontRef idx="minor">
            <a:schemeClr val="tx1"/>
          </a:fontRef>
        </p:style>
      </p:cxnSp>
      <p:sp>
        <p:nvSpPr>
          <p:cNvPr id="3" name="Slide Number Placeholder 2">
            <a:extLst>
              <a:ext uri="{FF2B5EF4-FFF2-40B4-BE49-F238E27FC236}">
                <a16:creationId xmlns:a16="http://schemas.microsoft.com/office/drawing/2014/main" id="{4D14E464-C3AC-D0B3-5523-17972FB795B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5213473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B8E6C7B7-8DA3-21DF-2586-FAAC6498925F}"/>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BA0CB479-C112-FC8D-EFF3-B84661662406}"/>
              </a:ext>
            </a:extLst>
          </p:cNvPr>
          <p:cNvSpPr txBox="1">
            <a:spLocks/>
          </p:cNvSpPr>
          <p:nvPr/>
        </p:nvSpPr>
        <p:spPr>
          <a:xfrm>
            <a:off x="553764" y="-62776"/>
            <a:ext cx="11802312" cy="1442684"/>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54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ACTINIZYME HAS UP TO </a:t>
            </a:r>
            <a:r>
              <a:rPr kumimoji="0" lang="en-US" sz="5400" b="0" i="0" u="none" strike="noStrike" kern="1200" cap="none" spc="0" normalizeH="0" baseline="0" noProof="0">
                <a:ln>
                  <a:noFill/>
                </a:ln>
                <a:solidFill>
                  <a:srgbClr val="EC008C"/>
                </a:solidFill>
                <a:effectLst/>
                <a:uLnTx/>
                <a:uFillTx/>
                <a:latin typeface="Built Titling Sb" panose="020B0706030202080204" pitchFamily="34" charset="0"/>
                <a:ea typeface="+mj-ea"/>
                <a:cs typeface="+mj-cs"/>
              </a:rPr>
              <a:t>~X5 performance</a:t>
            </a:r>
          </a:p>
        </p:txBody>
      </p:sp>
      <p:sp>
        <p:nvSpPr>
          <p:cNvPr id="25" name="TextBox 24">
            <a:extLst>
              <a:ext uri="{FF2B5EF4-FFF2-40B4-BE49-F238E27FC236}">
                <a16:creationId xmlns:a16="http://schemas.microsoft.com/office/drawing/2014/main" id="{6A674185-AD90-BC01-5581-0BCE44AD1BBE}"/>
              </a:ext>
            </a:extLst>
          </p:cNvPr>
          <p:cNvSpPr txBox="1"/>
          <p:nvPr/>
        </p:nvSpPr>
        <p:spPr>
          <a:xfrm>
            <a:off x="9031247" y="5755448"/>
            <a:ext cx="259861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30000" noProof="0">
                <a:ln>
                  <a:noFill/>
                </a:ln>
                <a:solidFill>
                  <a:prstClr val="black"/>
                </a:solidFill>
                <a:effectLst/>
                <a:uLnTx/>
                <a:uFillTx/>
                <a:latin typeface="Built Titling Sb" panose="020B0706030202080204" pitchFamily="34" charset="0"/>
                <a:ea typeface="+mn-ea"/>
                <a:cs typeface="+mn-cs"/>
              </a:rPr>
              <a:t>1</a:t>
            </a:r>
            <a:r>
              <a:rPr kumimoji="0" lang="en-US" sz="1800" b="0" i="0" u="none" strike="noStrike" kern="1200" cap="none" spc="0" normalizeH="0" baseline="0" noProof="0">
                <a:ln>
                  <a:noFill/>
                </a:ln>
                <a:solidFill>
                  <a:prstClr val="black"/>
                </a:solidFill>
                <a:effectLst/>
                <a:uLnTx/>
                <a:uFillTx/>
                <a:latin typeface="Built Titling Sb" panose="020B0706030202080204" pitchFamily="34" charset="0"/>
                <a:ea typeface="+mn-ea"/>
                <a:cs typeface="+mn-cs"/>
              </a:rPr>
              <a:t>[MARTIN ET AL. 2017]</a:t>
            </a:r>
            <a:endParaRPr kumimoji="0" lang="en-NZ" sz="1800" b="0" i="0" u="none" strike="noStrike" kern="1200" cap="none" spc="0" normalizeH="0" baseline="0" noProof="0">
              <a:ln>
                <a:noFill/>
              </a:ln>
              <a:solidFill>
                <a:prstClr val="black"/>
              </a:solidFill>
              <a:effectLst/>
              <a:uLnTx/>
              <a:uFillTx/>
              <a:latin typeface="Built Titling Sb" panose="020B0706030202080204" pitchFamily="34" charset="0"/>
              <a:ea typeface="+mn-ea"/>
              <a:cs typeface="+mn-cs"/>
            </a:endParaRPr>
          </a:p>
        </p:txBody>
      </p:sp>
      <p:pic>
        <p:nvPicPr>
          <p:cNvPr id="10" name="Picture 9">
            <a:extLst>
              <a:ext uri="{FF2B5EF4-FFF2-40B4-BE49-F238E27FC236}">
                <a16:creationId xmlns:a16="http://schemas.microsoft.com/office/drawing/2014/main" id="{F5815430-930F-3AA1-83F9-795AC32894E3}"/>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535295" y="3906077"/>
            <a:ext cx="5270280" cy="1242393"/>
          </a:xfrm>
          <a:prstGeom prst="rect">
            <a:avLst/>
          </a:prstGeom>
        </p:spPr>
      </p:pic>
      <p:pic>
        <p:nvPicPr>
          <p:cNvPr id="14" name="Picture 13">
            <a:extLst>
              <a:ext uri="{FF2B5EF4-FFF2-40B4-BE49-F238E27FC236}">
                <a16:creationId xmlns:a16="http://schemas.microsoft.com/office/drawing/2014/main" id="{F80AC9E4-D009-444D-4CD7-2DD9AD2A2CC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77551" y="5922520"/>
            <a:ext cx="7124752" cy="600079"/>
          </a:xfrm>
          <a:prstGeom prst="rect">
            <a:avLst/>
          </a:prstGeom>
        </p:spPr>
      </p:pic>
      <p:pic>
        <p:nvPicPr>
          <p:cNvPr id="16" name="Picture 15">
            <a:extLst>
              <a:ext uri="{FF2B5EF4-FFF2-40B4-BE49-F238E27FC236}">
                <a16:creationId xmlns:a16="http://schemas.microsoft.com/office/drawing/2014/main" id="{032C3187-5349-D9ED-F818-75C7A04E0BDD}"/>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r="34481"/>
          <a:stretch/>
        </p:blipFill>
        <p:spPr>
          <a:xfrm>
            <a:off x="812100" y="1184340"/>
            <a:ext cx="4998765" cy="4738180"/>
          </a:xfrm>
          <a:prstGeom prst="rect">
            <a:avLst/>
          </a:prstGeom>
        </p:spPr>
      </p:pic>
      <p:sp>
        <p:nvSpPr>
          <p:cNvPr id="17" name="TextBox 16">
            <a:extLst>
              <a:ext uri="{FF2B5EF4-FFF2-40B4-BE49-F238E27FC236}">
                <a16:creationId xmlns:a16="http://schemas.microsoft.com/office/drawing/2014/main" id="{3B3FA7D2-5F4A-DD66-3557-B4CF12F9C01B}"/>
              </a:ext>
            </a:extLst>
          </p:cNvPr>
          <p:cNvSpPr txBox="1"/>
          <p:nvPr/>
        </p:nvSpPr>
        <p:spPr>
          <a:xfrm>
            <a:off x="5289620" y="1419327"/>
            <a:ext cx="335348" cy="20005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700" b="1" i="0" u="none" strike="noStrike" kern="1200" cap="none" spc="0" normalizeH="0" baseline="0" noProof="0">
                <a:ln>
                  <a:noFill/>
                </a:ln>
                <a:solidFill>
                  <a:srgbClr val="606B76"/>
                </a:solidFill>
                <a:effectLst/>
                <a:uLnTx/>
                <a:uFillTx/>
                <a:latin typeface="Gotham" panose="02000504050000020004" pitchFamily="2" charset="0"/>
                <a:ea typeface="+mn-ea"/>
                <a:cs typeface="+mn-cs"/>
              </a:rPr>
              <a:t>[A]</a:t>
            </a:r>
            <a:endParaRPr kumimoji="0" lang="en-NZ" sz="700" b="1" i="0" u="none" strike="noStrike" kern="1200" cap="none" spc="0" normalizeH="0" baseline="0" noProof="0">
              <a:ln>
                <a:noFill/>
              </a:ln>
              <a:solidFill>
                <a:srgbClr val="606B76"/>
              </a:solidFill>
              <a:effectLst/>
              <a:uLnTx/>
              <a:uFillTx/>
              <a:latin typeface="Gotham" panose="02000504050000020004" pitchFamily="2" charset="0"/>
              <a:ea typeface="+mn-ea"/>
              <a:cs typeface="+mn-cs"/>
            </a:endParaRPr>
          </a:p>
        </p:txBody>
      </p:sp>
      <p:sp>
        <p:nvSpPr>
          <p:cNvPr id="20" name="TextBox 19">
            <a:extLst>
              <a:ext uri="{FF2B5EF4-FFF2-40B4-BE49-F238E27FC236}">
                <a16:creationId xmlns:a16="http://schemas.microsoft.com/office/drawing/2014/main" id="{D9906EB7-6718-4080-E83F-47E4CD5E98E9}"/>
              </a:ext>
            </a:extLst>
          </p:cNvPr>
          <p:cNvSpPr txBox="1"/>
          <p:nvPr/>
        </p:nvSpPr>
        <p:spPr>
          <a:xfrm flipH="1">
            <a:off x="7814986" y="1312846"/>
            <a:ext cx="3089359" cy="3908762"/>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400" b="0" i="0" u="none" strike="noStrike" kern="1200" cap="none" spc="0" normalizeH="0" baseline="0" noProof="0" dirty="0">
              <a:ln>
                <a:noFill/>
              </a:ln>
              <a:solidFill>
                <a:srgbClr val="A19DA1"/>
              </a:solidFill>
              <a:effectLst/>
              <a:uLnTx/>
              <a:uFillTx/>
              <a:latin typeface="Built Titling Rg" panose="020B020603020208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EC008C"/>
                </a:solidFill>
                <a:effectLst/>
                <a:uLnTx/>
                <a:uFillTx/>
                <a:latin typeface="Built Titling Rg" panose="020B0206030202080204" pitchFamily="34" charset="0"/>
                <a:ea typeface="+mn-ea"/>
                <a:cs typeface="+mn-cs"/>
              </a:rPr>
              <a:t>~ 5× more active </a:t>
            </a:r>
            <a:r>
              <a:rPr kumimoji="0" lang="en-US" sz="4400" b="0" i="0" u="none" strike="noStrike" kern="1200" cap="none" spc="0" normalizeH="0" baseline="0" noProof="0" dirty="0">
                <a:ln>
                  <a:noFill/>
                </a:ln>
                <a:solidFill>
                  <a:srgbClr val="A19DA1"/>
                </a:solidFill>
                <a:effectLst/>
                <a:uLnTx/>
                <a:uFillTx/>
                <a:latin typeface="Built Titling Rg" panose="020B0206030202080204" pitchFamily="34" charset="0"/>
                <a:ea typeface="+mn-ea"/>
                <a:cs typeface="+mn-cs"/>
              </a:rPr>
              <a:t>than bromelain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0" i="0" u="none" strike="noStrike" kern="1200" cap="none" spc="0" normalizeH="0" baseline="0" noProof="0" dirty="0">
                <a:ln>
                  <a:noFill/>
                </a:ln>
                <a:solidFill>
                  <a:srgbClr val="EC008C"/>
                </a:solidFill>
                <a:effectLst/>
                <a:uLnTx/>
                <a:uFillTx/>
                <a:latin typeface="Built Titling Rg" panose="020B0206030202080204" pitchFamily="34" charset="0"/>
                <a:ea typeface="+mn-ea"/>
                <a:cs typeface="+mn-cs"/>
              </a:rPr>
              <a:t>~2×</a:t>
            </a:r>
            <a:r>
              <a:rPr kumimoji="0" lang="en-US" sz="4400" b="0" i="0" u="none" strike="noStrike" kern="1200" cap="none" spc="0" normalizeH="0" baseline="0" noProof="0" dirty="0">
                <a:ln>
                  <a:noFill/>
                </a:ln>
                <a:solidFill>
                  <a:srgbClr val="A19DA1"/>
                </a:solidFill>
                <a:effectLst/>
                <a:uLnTx/>
                <a:uFillTx/>
                <a:latin typeface="Built Titling Rg" panose="020B0206030202080204" pitchFamily="34" charset="0"/>
                <a:ea typeface="+mn-ea"/>
                <a:cs typeface="+mn-cs"/>
              </a:rPr>
              <a:t> </a:t>
            </a:r>
            <a:r>
              <a:rPr kumimoji="0" lang="en-US" sz="4400" b="0" i="0" u="none" strike="noStrike" kern="1200" cap="none" spc="0" normalizeH="0" baseline="0" noProof="0" dirty="0">
                <a:ln>
                  <a:noFill/>
                </a:ln>
                <a:solidFill>
                  <a:srgbClr val="EC008C"/>
                </a:solidFill>
                <a:effectLst/>
                <a:uLnTx/>
                <a:uFillTx/>
                <a:latin typeface="Built Titling Rg" panose="020B0206030202080204" pitchFamily="34" charset="0"/>
                <a:ea typeface="+mn-ea"/>
                <a:cs typeface="+mn-cs"/>
              </a:rPr>
              <a:t>more active </a:t>
            </a:r>
            <a:r>
              <a:rPr kumimoji="0" lang="en-US" sz="4400" b="0" i="0" u="none" strike="noStrike" kern="1200" cap="none" spc="0" normalizeH="0" baseline="0" noProof="0" dirty="0">
                <a:ln>
                  <a:noFill/>
                </a:ln>
                <a:solidFill>
                  <a:srgbClr val="A19DA1"/>
                </a:solidFill>
                <a:effectLst/>
                <a:uLnTx/>
                <a:uFillTx/>
                <a:latin typeface="Built Titling Rg" panose="020B0206030202080204" pitchFamily="34" charset="0"/>
                <a:ea typeface="+mn-ea"/>
                <a:cs typeface="+mn-cs"/>
              </a:rPr>
              <a:t>than papain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A19DA1"/>
              </a:solidFill>
              <a:effectLst/>
              <a:uLnTx/>
              <a:uFillTx/>
              <a:latin typeface="Built Titling Rg" panose="020B0206030202080204" pitchFamily="34" charset="0"/>
              <a:ea typeface="+mn-ea"/>
              <a:cs typeface="+mn-cs"/>
            </a:endParaRPr>
          </a:p>
        </p:txBody>
      </p:sp>
      <p:sp>
        <p:nvSpPr>
          <p:cNvPr id="21" name="TextBox 20">
            <a:extLst>
              <a:ext uri="{FF2B5EF4-FFF2-40B4-BE49-F238E27FC236}">
                <a16:creationId xmlns:a16="http://schemas.microsoft.com/office/drawing/2014/main" id="{A38D27AB-BD5D-03EA-CCDB-27C2EE60206F}"/>
              </a:ext>
            </a:extLst>
          </p:cNvPr>
          <p:cNvSpPr txBox="1"/>
          <p:nvPr/>
        </p:nvSpPr>
        <p:spPr>
          <a:xfrm>
            <a:off x="3722897" y="4735574"/>
            <a:ext cx="1723549" cy="253916"/>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050" b="0" i="1" u="none" strike="noStrike" kern="1200" cap="none" spc="0" normalizeH="0" baseline="0" noProof="0" dirty="0">
                <a:ln>
                  <a:noFill/>
                </a:ln>
                <a:solidFill>
                  <a:srgbClr val="A19DA1"/>
                </a:solidFill>
                <a:effectLst/>
                <a:uLnTx/>
                <a:uFillTx/>
                <a:latin typeface="Gotham" panose="02000504050000020004" pitchFamily="2" charset="0"/>
                <a:ea typeface="+mn-ea"/>
                <a:cs typeface="+mn-cs"/>
              </a:rPr>
              <a:t>Anagenix Internal Data</a:t>
            </a:r>
            <a:endParaRPr kumimoji="0" lang="en-NZ" sz="1050" b="0" i="1" u="none" strike="noStrike" kern="1200" cap="none" spc="0" normalizeH="0" baseline="0" noProof="0" dirty="0">
              <a:ln>
                <a:noFill/>
              </a:ln>
              <a:solidFill>
                <a:srgbClr val="A19DA1"/>
              </a:solidFill>
              <a:effectLst/>
              <a:uLnTx/>
              <a:uFillTx/>
              <a:latin typeface="Gotham" panose="02000504050000020004" pitchFamily="2" charset="0"/>
              <a:ea typeface="+mn-ea"/>
              <a:cs typeface="+mn-cs"/>
            </a:endParaRPr>
          </a:p>
        </p:txBody>
      </p:sp>
      <p:sp>
        <p:nvSpPr>
          <p:cNvPr id="2" name="Slide Number Placeholder 1">
            <a:extLst>
              <a:ext uri="{FF2B5EF4-FFF2-40B4-BE49-F238E27FC236}">
                <a16:creationId xmlns:a16="http://schemas.microsoft.com/office/drawing/2014/main" id="{86A2EA8B-3D2D-0121-1F9A-E36429D3439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32927525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F8DF9431-F21C-8C30-E585-C1A27575B9FF}"/>
            </a:ext>
          </a:extLst>
        </p:cNvPr>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D5E26CD-D00E-904E-828D-EBB096C199E7}"/>
              </a:ext>
            </a:extLst>
          </p:cNvPr>
          <p:cNvSpPr/>
          <p:nvPr/>
        </p:nvSpPr>
        <p:spPr>
          <a:xfrm>
            <a:off x="6178558" y="1354202"/>
            <a:ext cx="2602936" cy="2956455"/>
          </a:xfrm>
          <a:prstGeom prst="roundRect">
            <a:avLst>
              <a:gd name="adj" fmla="val 10558"/>
            </a:avLst>
          </a:prstGeom>
          <a:solidFill>
            <a:srgbClr val="D6689F"/>
          </a:solidFill>
          <a:ln>
            <a:noFill/>
          </a:ln>
          <a:effectLst>
            <a:outerShdw blurRad="50800" dist="38100" dir="10800000" algn="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srgbClr val="D1D3D4"/>
                </a:solidFill>
                <a:effectLst/>
                <a:uLnTx/>
                <a:uFillTx/>
                <a:latin typeface="Built Titling Sb" panose="020B0706030202080204" pitchFamily="34" charset="0"/>
                <a:ea typeface="+mn-ea"/>
                <a:cs typeface="+mn-cs"/>
              </a:rPr>
              <a:t>NO </a:t>
            </a:r>
            <a:r>
              <a:rPr kumimoji="0" lang="en-GB" sz="24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ENTERIC COATING </a:t>
            </a:r>
            <a:r>
              <a:rPr kumimoji="0" lang="en-GB" sz="2400" b="1" i="0" u="none" strike="noStrike" kern="1200" cap="none" spc="0" normalizeH="0" baseline="0" noProof="0">
                <a:ln>
                  <a:noFill/>
                </a:ln>
                <a:solidFill>
                  <a:srgbClr val="D1D3D4"/>
                </a:solidFill>
                <a:effectLst/>
                <a:uLnTx/>
                <a:uFillTx/>
                <a:latin typeface="Built Titling Sb" panose="020B0706030202080204" pitchFamily="34" charset="0"/>
                <a:ea typeface="+mn-ea"/>
                <a:cs typeface="+mn-cs"/>
              </a:rPr>
              <a:t>NEEDED</a:t>
            </a:r>
            <a:endParaRPr kumimoji="0" lang="en-GB" sz="2800" b="1" i="0" u="none" strike="noStrike" kern="1200" cap="none" spc="0" normalizeH="0" baseline="0" noProof="0">
              <a:ln>
                <a:noFill/>
              </a:ln>
              <a:solidFill>
                <a:srgbClr val="D1D3D4"/>
              </a:solidFill>
              <a:effectLst/>
              <a:uLnTx/>
              <a:uFillTx/>
              <a:latin typeface="Built Titling Sb" panose="020B0706030202080204" pitchFamily="34" charset="0"/>
              <a:ea typeface="+mn-ea"/>
              <a:cs typeface="+mn-cs"/>
            </a:endParaRPr>
          </a:p>
        </p:txBody>
      </p:sp>
      <p:sp>
        <p:nvSpPr>
          <p:cNvPr id="4" name="TextBox 3">
            <a:extLst>
              <a:ext uri="{FF2B5EF4-FFF2-40B4-BE49-F238E27FC236}">
                <a16:creationId xmlns:a16="http://schemas.microsoft.com/office/drawing/2014/main" id="{9C86242F-400A-A89A-4B3C-AB36DC40A07F}"/>
              </a:ext>
            </a:extLst>
          </p:cNvPr>
          <p:cNvSpPr txBox="1"/>
          <p:nvPr/>
        </p:nvSpPr>
        <p:spPr>
          <a:xfrm>
            <a:off x="7447379" y="3800640"/>
            <a:ext cx="132313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Aptos Black" panose="020F0502020204030204" pitchFamily="34" charset="0"/>
                <a:ea typeface="+mn-ea"/>
                <a:cs typeface="+mn-cs"/>
              </a:rPr>
              <a:t>pH </a:t>
            </a:r>
            <a:r>
              <a:rPr kumimoji="0" lang="en-US" sz="1800" b="0" i="0" u="none" strike="noStrike" kern="1200" cap="none" spc="0" normalizeH="0" baseline="0" noProof="0">
                <a:ln>
                  <a:noFill/>
                </a:ln>
                <a:solidFill>
                  <a:prstClr val="white"/>
                </a:solidFill>
                <a:effectLst/>
                <a:uLnTx/>
                <a:uFillTx/>
                <a:latin typeface="Aptos Black" panose="020B0004020202020204" pitchFamily="34" charset="0"/>
                <a:ea typeface="+mn-ea"/>
                <a:cs typeface="+mn-cs"/>
              </a:rPr>
              <a:t>3-10 </a:t>
            </a:r>
            <a:r>
              <a:rPr kumimoji="0" lang="en-US" sz="1200" b="0" i="0" u="none" strike="noStrike" kern="1200" cap="none" spc="0" normalizeH="0" baseline="-25000" noProof="0">
                <a:ln>
                  <a:noFill/>
                </a:ln>
                <a:solidFill>
                  <a:prstClr val="white"/>
                </a:solidFill>
                <a:effectLst/>
                <a:uLnTx/>
                <a:uFillTx/>
                <a:latin typeface="Gotham-Book" panose="02000504050000020004" pitchFamily="2" charset="0"/>
                <a:ea typeface="+mn-ea"/>
                <a:cs typeface="+mn-cs"/>
              </a:rPr>
              <a:t>[5] </a:t>
            </a:r>
            <a:endParaRPr kumimoji="0" lang="en-NZ" sz="1200" b="0" i="0" u="none" strike="noStrike" kern="1200" cap="none" spc="0" normalizeH="0" baseline="-25000" noProof="0">
              <a:ln>
                <a:noFill/>
              </a:ln>
              <a:solidFill>
                <a:prstClr val="white"/>
              </a:solidFill>
              <a:effectLst/>
              <a:uLnTx/>
              <a:uFillTx/>
              <a:latin typeface="Gotham-Book" panose="02000504050000020004" pitchFamily="2" charset="0"/>
              <a:ea typeface="+mn-ea"/>
              <a:cs typeface="+mn-cs"/>
            </a:endParaRPr>
          </a:p>
        </p:txBody>
      </p:sp>
      <p:sp>
        <p:nvSpPr>
          <p:cNvPr id="6" name="Rectangle: Rounded Corners 5">
            <a:extLst>
              <a:ext uri="{FF2B5EF4-FFF2-40B4-BE49-F238E27FC236}">
                <a16:creationId xmlns:a16="http://schemas.microsoft.com/office/drawing/2014/main" id="{C82DF206-CA4F-3483-6C32-3C7FF101EC60}"/>
              </a:ext>
            </a:extLst>
          </p:cNvPr>
          <p:cNvSpPr/>
          <p:nvPr/>
        </p:nvSpPr>
        <p:spPr>
          <a:xfrm>
            <a:off x="9042799" y="1354202"/>
            <a:ext cx="2456302" cy="2956455"/>
          </a:xfrm>
          <a:prstGeom prst="roundRect">
            <a:avLst>
              <a:gd name="adj" fmla="val 10558"/>
            </a:avLst>
          </a:prstGeom>
          <a:solidFill>
            <a:srgbClr val="E7B1CC"/>
          </a:solidFill>
          <a:ln>
            <a:noFill/>
          </a:ln>
          <a:effectLst>
            <a:outerShdw blurRad="50800" dist="38100" dir="10800000" algn="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black"/>
                </a:solidFill>
                <a:effectLst/>
                <a:uLnTx/>
                <a:uFillTx/>
                <a:latin typeface="Built Titling Sb" panose="020B0706030202080204" pitchFamily="34" charset="0"/>
                <a:ea typeface="+mn-ea"/>
                <a:cs typeface="+mn-cs"/>
              </a:rPr>
              <a:t>Works with</a:t>
            </a:r>
            <a:r>
              <a:rPr kumimoji="0" lang="en-GB" sz="2400" b="1" i="0" u="none" strike="noStrike" kern="1200" cap="none" spc="0" normalizeH="0" baseline="0" noProof="0">
                <a:ln>
                  <a:noFill/>
                </a:ln>
                <a:solidFill>
                  <a:srgbClr val="D1D3D4"/>
                </a:solidFill>
                <a:effectLst/>
                <a:uLnTx/>
                <a:uFillTx/>
                <a:latin typeface="Built Titling Sb" panose="020B0706030202080204" pitchFamily="34" charset="0"/>
                <a:ea typeface="+mn-ea"/>
                <a:cs typeface="+mn-cs"/>
              </a:rPr>
              <a:t> </a:t>
            </a:r>
            <a:r>
              <a:rPr kumimoji="0" lang="en-GB" sz="24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pepsin</a:t>
            </a:r>
            <a:r>
              <a:rPr kumimoji="0" lang="en-GB" sz="2400" b="1" i="0" u="none" strike="noStrike" kern="1200" cap="none" spc="0" normalizeH="0" baseline="0" noProof="0">
                <a:ln>
                  <a:noFill/>
                </a:ln>
                <a:solidFill>
                  <a:srgbClr val="D1D3D4"/>
                </a:solidFill>
                <a:effectLst/>
                <a:uLnTx/>
                <a:uFillTx/>
                <a:latin typeface="Built Titling Sb" panose="020B0706030202080204" pitchFamily="34"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black"/>
                </a:solidFill>
                <a:effectLst/>
                <a:uLnTx/>
                <a:uFillTx/>
                <a:latin typeface="Built Titling Sb" panose="020B0706030202080204" pitchFamily="34" charset="0"/>
                <a:ea typeface="+mn-ea"/>
                <a:cs typeface="+mn-cs"/>
              </a:rPr>
              <a:t>not redundantly </a:t>
            </a:r>
            <a:r>
              <a:rPr kumimoji="0" lang="en-US" sz="1200" b="0" i="0" u="none" strike="noStrike" kern="1200" cap="none" spc="0" normalizeH="0" baseline="-25000" noProof="0">
                <a:ln>
                  <a:noFill/>
                </a:ln>
                <a:solidFill>
                  <a:prstClr val="black"/>
                </a:solidFill>
                <a:effectLst/>
                <a:uLnTx/>
                <a:uFillTx/>
                <a:latin typeface="Gotham-Book" panose="02000504050000020004" pitchFamily="2" charset="0"/>
                <a:ea typeface="+mn-ea"/>
                <a:cs typeface="+mn-cs"/>
              </a:rPr>
              <a:t>[5]</a:t>
            </a:r>
            <a:endParaRPr kumimoji="0" lang="en-NZ" sz="1600" b="0" i="0" u="none" strike="noStrike" kern="1200" cap="none" spc="0" normalizeH="0" baseline="-25000" noProof="0">
              <a:ln>
                <a:noFill/>
              </a:ln>
              <a:solidFill>
                <a:prstClr val="black"/>
              </a:solidFill>
              <a:effectLst/>
              <a:uLnTx/>
              <a:uFillTx/>
              <a:latin typeface="Gotham-Book" panose="02000504050000020004" pitchFamily="2" charset="0"/>
              <a:ea typeface="+mn-ea"/>
              <a:cs typeface="+mn-cs"/>
            </a:endParaRPr>
          </a:p>
        </p:txBody>
      </p:sp>
      <p:sp>
        <p:nvSpPr>
          <p:cNvPr id="8" name="Rectangle: Rounded Corners 7">
            <a:extLst>
              <a:ext uri="{FF2B5EF4-FFF2-40B4-BE49-F238E27FC236}">
                <a16:creationId xmlns:a16="http://schemas.microsoft.com/office/drawing/2014/main" id="{3BDFFC25-5112-BEE2-8D1B-8B2BE306B030}"/>
              </a:ext>
            </a:extLst>
          </p:cNvPr>
          <p:cNvSpPr/>
          <p:nvPr/>
        </p:nvSpPr>
        <p:spPr>
          <a:xfrm>
            <a:off x="6178558" y="4589441"/>
            <a:ext cx="5320543" cy="1169119"/>
          </a:xfrm>
          <a:prstGeom prst="roundRect">
            <a:avLst>
              <a:gd name="adj" fmla="val 10558"/>
            </a:avLst>
          </a:prstGeom>
          <a:solidFill>
            <a:srgbClr val="EC008C"/>
          </a:solidFill>
          <a:ln>
            <a:noFill/>
          </a:ln>
          <a:effectLst>
            <a:outerShdw blurRad="50800" dist="38100" dir="10800000" algn="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Full digestive  tract </a:t>
            </a:r>
            <a:r>
              <a:rPr kumimoji="0" lang="en-US" sz="1200" b="0" i="0" u="none" strike="noStrike" kern="1200" cap="none" spc="0" normalizeH="0" baseline="-25000" noProof="0">
                <a:ln>
                  <a:noFill/>
                </a:ln>
                <a:solidFill>
                  <a:prstClr val="white"/>
                </a:solidFill>
                <a:effectLst/>
                <a:uLnTx/>
                <a:uFillTx/>
                <a:latin typeface="Gotham-Book" panose="02000504050000020004" pitchFamily="2" charset="0"/>
                <a:ea typeface="+mn-ea"/>
                <a:cs typeface="+mn-cs"/>
              </a:rPr>
              <a:t>[6]</a:t>
            </a:r>
            <a:endParaRPr kumimoji="0" lang="en-GB" sz="12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endParaRPr>
          </a:p>
        </p:txBody>
      </p:sp>
      <p:grpSp>
        <p:nvGrpSpPr>
          <p:cNvPr id="12" name="Group 11">
            <a:extLst>
              <a:ext uri="{FF2B5EF4-FFF2-40B4-BE49-F238E27FC236}">
                <a16:creationId xmlns:a16="http://schemas.microsoft.com/office/drawing/2014/main" id="{68A254AB-454E-8A91-70FE-9C67A8503DFB}"/>
              </a:ext>
            </a:extLst>
          </p:cNvPr>
          <p:cNvGrpSpPr/>
          <p:nvPr/>
        </p:nvGrpSpPr>
        <p:grpSpPr>
          <a:xfrm>
            <a:off x="10060519" y="4630187"/>
            <a:ext cx="1087478" cy="707885"/>
            <a:chOff x="9816397" y="3345368"/>
            <a:chExt cx="713738" cy="707885"/>
          </a:xfrm>
        </p:grpSpPr>
        <p:sp>
          <p:nvSpPr>
            <p:cNvPr id="13" name="TextBox 12">
              <a:extLst>
                <a:ext uri="{FF2B5EF4-FFF2-40B4-BE49-F238E27FC236}">
                  <a16:creationId xmlns:a16="http://schemas.microsoft.com/office/drawing/2014/main" id="{F3B0BBC0-A3FA-5B2B-A96D-DBD568CC876D}"/>
                </a:ext>
              </a:extLst>
            </p:cNvPr>
            <p:cNvSpPr txBox="1"/>
            <p:nvPr/>
          </p:nvSpPr>
          <p:spPr>
            <a:xfrm>
              <a:off x="9816397" y="3345368"/>
              <a:ext cx="713738" cy="584775"/>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a:ln>
                    <a:noFill/>
                  </a:ln>
                  <a:solidFill>
                    <a:prstClr val="white"/>
                  </a:solidFill>
                  <a:effectLst/>
                  <a:uLnTx/>
                  <a:uFillTx/>
                  <a:latin typeface="Bahnschrift SemiBold" panose="020B0502040204020203" pitchFamily="34" charset="0"/>
                  <a:ea typeface="+mn-ea"/>
                  <a:cs typeface="+mn-cs"/>
                </a:rPr>
                <a:t>4H</a:t>
              </a:r>
              <a:endParaRPr kumimoji="0" lang="en-NZ" sz="3200" b="0" i="0" u="none" strike="noStrike" kern="1200" cap="none" spc="0" normalizeH="0" baseline="0" noProof="0">
                <a:ln>
                  <a:noFill/>
                </a:ln>
                <a:solidFill>
                  <a:prstClr val="white"/>
                </a:solidFill>
                <a:effectLst/>
                <a:uLnTx/>
                <a:uFillTx/>
                <a:latin typeface="Bahnschrift SemiBold" panose="020B0502040204020203" pitchFamily="34" charset="0"/>
                <a:ea typeface="+mn-ea"/>
                <a:cs typeface="+mn-cs"/>
              </a:endParaRPr>
            </a:p>
          </p:txBody>
        </p:sp>
        <p:sp>
          <p:nvSpPr>
            <p:cNvPr id="14" name="TextBox 13">
              <a:extLst>
                <a:ext uri="{FF2B5EF4-FFF2-40B4-BE49-F238E27FC236}">
                  <a16:creationId xmlns:a16="http://schemas.microsoft.com/office/drawing/2014/main" id="{236FDF38-5938-BCE5-C6DB-3E91FE3F6435}"/>
                </a:ext>
              </a:extLst>
            </p:cNvPr>
            <p:cNvSpPr txBox="1"/>
            <p:nvPr/>
          </p:nvSpPr>
          <p:spPr>
            <a:xfrm>
              <a:off x="10005267" y="3822421"/>
              <a:ext cx="524868" cy="230832"/>
            </a:xfrm>
            <a:prstGeom prst="rect">
              <a:avLst/>
            </a:prstGeom>
            <a:noFill/>
          </p:spPr>
          <p:txBody>
            <a:bodyPr wrap="non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a:ln>
                    <a:noFill/>
                  </a:ln>
                  <a:solidFill>
                    <a:prstClr val="white"/>
                  </a:solidFill>
                  <a:effectLst/>
                  <a:uLnTx/>
                  <a:uFillTx/>
                  <a:latin typeface="Bahnschrift Light" panose="020B0502040204020203" pitchFamily="34" charset="0"/>
                  <a:ea typeface="+mn-ea"/>
                  <a:cs typeface="+mn-cs"/>
                </a:rPr>
                <a:t>BIOACTIVITY</a:t>
              </a:r>
              <a:endParaRPr kumimoji="0" lang="en-NZ" sz="900" b="0" i="0" u="none" strike="noStrike" kern="1200" cap="none" spc="0" normalizeH="0" baseline="0" noProof="0">
                <a:ln>
                  <a:noFill/>
                </a:ln>
                <a:solidFill>
                  <a:prstClr val="white"/>
                </a:solidFill>
                <a:effectLst/>
                <a:uLnTx/>
                <a:uFillTx/>
                <a:latin typeface="Bahnschrift Light" panose="020B0502040204020203" pitchFamily="34" charset="0"/>
                <a:ea typeface="+mn-ea"/>
                <a:cs typeface="+mn-cs"/>
              </a:endParaRPr>
            </a:p>
          </p:txBody>
        </p:sp>
      </p:grpSp>
      <p:sp>
        <p:nvSpPr>
          <p:cNvPr id="15" name="TextBox 14">
            <a:extLst>
              <a:ext uri="{FF2B5EF4-FFF2-40B4-BE49-F238E27FC236}">
                <a16:creationId xmlns:a16="http://schemas.microsoft.com/office/drawing/2014/main" id="{5A017846-973D-5C92-172D-3DE9161F7A41}"/>
              </a:ext>
            </a:extLst>
          </p:cNvPr>
          <p:cNvSpPr txBox="1"/>
          <p:nvPr/>
        </p:nvSpPr>
        <p:spPr>
          <a:xfrm>
            <a:off x="7553295" y="5275956"/>
            <a:ext cx="521316" cy="21544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white"/>
                </a:solidFill>
                <a:effectLst/>
                <a:uLnTx/>
                <a:uFillTx/>
                <a:latin typeface="Bahnschrift Light" panose="020B0502040204020203" pitchFamily="34" charset="0"/>
                <a:ea typeface="+mn-ea"/>
                <a:cs typeface="+mn-cs"/>
              </a:rPr>
              <a:t>2 HR</a:t>
            </a:r>
            <a:endParaRPr kumimoji="0" lang="en-NZ" sz="800" b="0" i="0" u="none" strike="noStrike" kern="1200" cap="none" spc="0" normalizeH="0" baseline="0" noProof="0">
              <a:ln>
                <a:noFill/>
              </a:ln>
              <a:solidFill>
                <a:prstClr val="white"/>
              </a:solidFill>
              <a:effectLst/>
              <a:uLnTx/>
              <a:uFillTx/>
              <a:latin typeface="Bahnschrift Light" panose="020B0502040204020203" pitchFamily="34" charset="0"/>
              <a:ea typeface="+mn-ea"/>
              <a:cs typeface="+mn-cs"/>
            </a:endParaRPr>
          </a:p>
        </p:txBody>
      </p:sp>
      <p:pic>
        <p:nvPicPr>
          <p:cNvPr id="16" name="Graphic 15" descr="Medicine with solid fill">
            <a:extLst>
              <a:ext uri="{FF2B5EF4-FFF2-40B4-BE49-F238E27FC236}">
                <a16:creationId xmlns:a16="http://schemas.microsoft.com/office/drawing/2014/main" id="{B90728E5-8CCA-EEE6-5C10-E5B953EE020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228245" y="1526250"/>
            <a:ext cx="448447" cy="448447"/>
          </a:xfrm>
          <a:prstGeom prst="rect">
            <a:avLst/>
          </a:prstGeom>
        </p:spPr>
      </p:pic>
      <p:sp>
        <p:nvSpPr>
          <p:cNvPr id="17" name="TextBox 16">
            <a:extLst>
              <a:ext uri="{FF2B5EF4-FFF2-40B4-BE49-F238E27FC236}">
                <a16:creationId xmlns:a16="http://schemas.microsoft.com/office/drawing/2014/main" id="{ED4B7E3D-A35B-BB79-87BF-744221BF8521}"/>
              </a:ext>
            </a:extLst>
          </p:cNvPr>
          <p:cNvSpPr txBox="1"/>
          <p:nvPr/>
        </p:nvSpPr>
        <p:spPr>
          <a:xfrm>
            <a:off x="6296399" y="3860892"/>
            <a:ext cx="1459006" cy="2616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1" i="0" u="none" strike="noStrike" kern="1200" cap="none" spc="0" normalizeH="0" baseline="0" noProof="0">
                <a:ln>
                  <a:noFill/>
                </a:ln>
                <a:solidFill>
                  <a:srgbClr val="D1D3D4"/>
                </a:solidFill>
                <a:effectLst/>
                <a:uLnTx/>
                <a:uFillTx/>
                <a:latin typeface="Aptos" panose="02110004020202020204"/>
                <a:ea typeface="+mn-ea"/>
                <a:cs typeface="+mn-cs"/>
              </a:rPr>
              <a:t>STABLE FROM </a:t>
            </a:r>
            <a:endParaRPr kumimoji="0" lang="en-NZ" sz="1050" b="1" i="0" u="none" strike="noStrike" kern="1200" cap="none" spc="0" normalizeH="0" baseline="0" noProof="0">
              <a:ln>
                <a:noFill/>
              </a:ln>
              <a:solidFill>
                <a:srgbClr val="D1D3D4"/>
              </a:solidFill>
              <a:effectLst/>
              <a:uLnTx/>
              <a:uFillTx/>
              <a:latin typeface="Aptos" panose="02110004020202020204"/>
              <a:ea typeface="+mn-ea"/>
              <a:cs typeface="+mn-cs"/>
            </a:endParaRPr>
          </a:p>
        </p:txBody>
      </p:sp>
      <p:cxnSp>
        <p:nvCxnSpPr>
          <p:cNvPr id="18" name="Straight Connector 17">
            <a:extLst>
              <a:ext uri="{FF2B5EF4-FFF2-40B4-BE49-F238E27FC236}">
                <a16:creationId xmlns:a16="http://schemas.microsoft.com/office/drawing/2014/main" id="{C4C74AB3-3455-08D2-2967-D12BC4803F03}"/>
              </a:ext>
            </a:extLst>
          </p:cNvPr>
          <p:cNvCxnSpPr>
            <a:cxnSpLocks/>
          </p:cNvCxnSpPr>
          <p:nvPr/>
        </p:nvCxnSpPr>
        <p:spPr>
          <a:xfrm>
            <a:off x="6334507" y="3758540"/>
            <a:ext cx="2291037" cy="0"/>
          </a:xfrm>
          <a:prstGeom prst="line">
            <a:avLst/>
          </a:prstGeom>
          <a:ln>
            <a:solidFill>
              <a:srgbClr val="A6A6A6">
                <a:alpha val="40000"/>
              </a:srgbClr>
            </a:solidFill>
          </a:ln>
        </p:spPr>
        <p:style>
          <a:lnRef idx="2">
            <a:schemeClr val="accent1"/>
          </a:lnRef>
          <a:fillRef idx="0">
            <a:schemeClr val="accent1"/>
          </a:fillRef>
          <a:effectRef idx="1">
            <a:schemeClr val="accent1"/>
          </a:effectRef>
          <a:fontRef idx="minor">
            <a:schemeClr val="tx1"/>
          </a:fontRef>
        </p:style>
      </p:cxnSp>
      <p:pic>
        <p:nvPicPr>
          <p:cNvPr id="19" name="Graphic 18" descr="Badge Follow with solid fill">
            <a:extLst>
              <a:ext uri="{FF2B5EF4-FFF2-40B4-BE49-F238E27FC236}">
                <a16:creationId xmlns:a16="http://schemas.microsoft.com/office/drawing/2014/main" id="{0C1E1096-99A4-2557-FA9B-83EE9B4A4D2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0991524" y="1468841"/>
            <a:ext cx="450000" cy="450000"/>
          </a:xfrm>
          <a:prstGeom prst="rect">
            <a:avLst/>
          </a:prstGeom>
        </p:spPr>
      </p:pic>
      <p:sp>
        <p:nvSpPr>
          <p:cNvPr id="21" name="TextBox 20">
            <a:extLst>
              <a:ext uri="{FF2B5EF4-FFF2-40B4-BE49-F238E27FC236}">
                <a16:creationId xmlns:a16="http://schemas.microsoft.com/office/drawing/2014/main" id="{D46101EE-4FFA-E68B-F569-563D826DF718}"/>
              </a:ext>
            </a:extLst>
          </p:cNvPr>
          <p:cNvSpPr txBox="1"/>
          <p:nvPr/>
        </p:nvSpPr>
        <p:spPr>
          <a:xfrm>
            <a:off x="600052" y="5191864"/>
            <a:ext cx="5147563"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prstClr val="white"/>
                </a:solidFill>
                <a:effectLst/>
                <a:uLnTx/>
                <a:uFillTx/>
                <a:latin typeface="Built Titling Lt" panose="020B0306030202080204" pitchFamily="34" charset="0"/>
                <a:ea typeface="+mn-ea"/>
                <a:cs typeface="+mn-cs"/>
              </a:rPr>
              <a:t>No extractions. No solvents. Clean label</a:t>
            </a:r>
          </a:p>
        </p:txBody>
      </p:sp>
      <p:pic>
        <p:nvPicPr>
          <p:cNvPr id="22" name="Picture 21" descr="A group of kiwis and a kiwi slice&#10;&#10;Description automatically generated">
            <a:extLst>
              <a:ext uri="{FF2B5EF4-FFF2-40B4-BE49-F238E27FC236}">
                <a16:creationId xmlns:a16="http://schemas.microsoft.com/office/drawing/2014/main" id="{0E189845-2628-5EF8-BA75-1B736A02C9FA}"/>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2774691" y="1182313"/>
            <a:ext cx="4093469" cy="3464488"/>
          </a:xfrm>
          <a:prstGeom prst="rect">
            <a:avLst/>
          </a:prstGeom>
        </p:spPr>
      </p:pic>
      <p:pic>
        <p:nvPicPr>
          <p:cNvPr id="25" name="Picture 24" descr="A white circles in a circle&#10;&#10;AI-generated content may be incorrect.">
            <a:extLst>
              <a:ext uri="{FF2B5EF4-FFF2-40B4-BE49-F238E27FC236}">
                <a16:creationId xmlns:a16="http://schemas.microsoft.com/office/drawing/2014/main" id="{D3D50637-39A0-412C-27BD-35C0D54AA343}"/>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1410849" y="152806"/>
            <a:ext cx="554329" cy="554329"/>
          </a:xfrm>
          <a:prstGeom prst="rect">
            <a:avLst/>
          </a:prstGeom>
          <a:ln>
            <a:noFill/>
          </a:ln>
        </p:spPr>
      </p:pic>
      <p:sp>
        <p:nvSpPr>
          <p:cNvPr id="27" name="Title 1">
            <a:extLst>
              <a:ext uri="{FF2B5EF4-FFF2-40B4-BE49-F238E27FC236}">
                <a16:creationId xmlns:a16="http://schemas.microsoft.com/office/drawing/2014/main" id="{3F86358C-EC26-1BF3-3CE9-A70F7BE749A8}"/>
              </a:ext>
            </a:extLst>
          </p:cNvPr>
          <p:cNvSpPr txBox="1">
            <a:spLocks/>
          </p:cNvSpPr>
          <p:nvPr/>
        </p:nvSpPr>
        <p:spPr>
          <a:xfrm>
            <a:off x="600052" y="691244"/>
            <a:ext cx="5292105" cy="4523718"/>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54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Benefits of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54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Using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5400" b="0" i="0" u="none" strike="noStrike" kern="1200" cap="none" spc="0" normalizeH="0" baseline="0" noProof="0" err="1">
                <a:ln>
                  <a:noFill/>
                </a:ln>
                <a:solidFill>
                  <a:srgbClr val="EC008C"/>
                </a:solidFill>
                <a:effectLst/>
                <a:uLnTx/>
                <a:uFillTx/>
                <a:latin typeface="Built Titling Sb" panose="020B0706030202080204" pitchFamily="34" charset="0"/>
                <a:ea typeface="+mj-ea"/>
                <a:cs typeface="+mj-cs"/>
              </a:rPr>
              <a:t>Actinizyme</a:t>
            </a:r>
            <a:endParaRPr kumimoji="0" lang="en-US" sz="5400" b="0" i="0" u="none" strike="noStrike" kern="1200" cap="none" spc="0" normalizeH="0" baseline="0" noProof="0">
              <a:ln>
                <a:noFill/>
              </a:ln>
              <a:solidFill>
                <a:srgbClr val="EC008C"/>
              </a:solidFill>
              <a:effectLst/>
              <a:uLnTx/>
              <a:uFillTx/>
              <a:latin typeface="Built Titling Sb" panose="020B0706030202080204" pitchFamily="34" charset="0"/>
              <a:ea typeface="+mj-ea"/>
              <a:cs typeface="+mj-cs"/>
            </a:endParaRPr>
          </a:p>
        </p:txBody>
      </p:sp>
      <p:sp>
        <p:nvSpPr>
          <p:cNvPr id="28" name="Rectangle: Rounded Corners 27">
            <a:extLst>
              <a:ext uri="{FF2B5EF4-FFF2-40B4-BE49-F238E27FC236}">
                <a16:creationId xmlns:a16="http://schemas.microsoft.com/office/drawing/2014/main" id="{866D56A7-9DD5-9A88-E9B8-0B79C4509722}"/>
              </a:ext>
            </a:extLst>
          </p:cNvPr>
          <p:cNvSpPr/>
          <p:nvPr/>
        </p:nvSpPr>
        <p:spPr>
          <a:xfrm>
            <a:off x="6381626" y="5444150"/>
            <a:ext cx="1554178" cy="4725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0" name="TextBox 29">
            <a:extLst>
              <a:ext uri="{FF2B5EF4-FFF2-40B4-BE49-F238E27FC236}">
                <a16:creationId xmlns:a16="http://schemas.microsoft.com/office/drawing/2014/main" id="{072E3997-5728-C511-653B-AF6D56DAB7AF}"/>
              </a:ext>
            </a:extLst>
          </p:cNvPr>
          <p:cNvSpPr txBox="1"/>
          <p:nvPr/>
        </p:nvSpPr>
        <p:spPr>
          <a:xfrm>
            <a:off x="6286399" y="5248631"/>
            <a:ext cx="753431"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a:ln>
                  <a:noFill/>
                </a:ln>
                <a:solidFill>
                  <a:prstClr val="white"/>
                </a:solidFill>
                <a:effectLst/>
                <a:uLnTx/>
                <a:uFillTx/>
                <a:latin typeface="Aptos" panose="02110004020202020204"/>
                <a:ea typeface="+mn-ea"/>
                <a:cs typeface="+mn-cs"/>
              </a:rPr>
              <a:t>GASTRIC</a:t>
            </a:r>
            <a:endParaRPr kumimoji="0" lang="en-NZ" sz="800" b="1"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2" name="Rectangle: Rounded Corners 31">
            <a:extLst>
              <a:ext uri="{FF2B5EF4-FFF2-40B4-BE49-F238E27FC236}">
                <a16:creationId xmlns:a16="http://schemas.microsoft.com/office/drawing/2014/main" id="{E21A0ED6-00CF-1196-27C0-C08D9A5455EA}"/>
              </a:ext>
            </a:extLst>
          </p:cNvPr>
          <p:cNvSpPr/>
          <p:nvPr/>
        </p:nvSpPr>
        <p:spPr>
          <a:xfrm>
            <a:off x="6245769" y="5138363"/>
            <a:ext cx="1831350" cy="490630"/>
          </a:xfrm>
          <a:prstGeom prst="roundRect">
            <a:avLst>
              <a:gd name="adj" fmla="val 50000"/>
            </a:avLst>
          </a:prstGeom>
          <a:solidFill>
            <a:srgbClr val="DE8EB5">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3" name="TextBox 32">
            <a:extLst>
              <a:ext uri="{FF2B5EF4-FFF2-40B4-BE49-F238E27FC236}">
                <a16:creationId xmlns:a16="http://schemas.microsoft.com/office/drawing/2014/main" id="{B6CD5A61-B764-6B43-B7FC-2E49D1E14DC0}"/>
              </a:ext>
            </a:extLst>
          </p:cNvPr>
          <p:cNvSpPr txBox="1"/>
          <p:nvPr/>
        </p:nvSpPr>
        <p:spPr>
          <a:xfrm>
            <a:off x="9484697" y="5275956"/>
            <a:ext cx="521316" cy="215444"/>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prstClr val="white"/>
                </a:solidFill>
                <a:effectLst/>
                <a:uLnTx/>
                <a:uFillTx/>
                <a:latin typeface="Bahnschrift Light" panose="020B0502040204020203" pitchFamily="34" charset="0"/>
                <a:ea typeface="+mn-ea"/>
                <a:cs typeface="+mn-cs"/>
              </a:rPr>
              <a:t>2 HR</a:t>
            </a:r>
            <a:endParaRPr kumimoji="0" lang="en-NZ" sz="800" b="0" i="0" u="none" strike="noStrike" kern="1200" cap="none" spc="0" normalizeH="0" baseline="0" noProof="0">
              <a:ln>
                <a:noFill/>
              </a:ln>
              <a:solidFill>
                <a:prstClr val="white"/>
              </a:solidFill>
              <a:effectLst/>
              <a:uLnTx/>
              <a:uFillTx/>
              <a:latin typeface="Bahnschrift Light" panose="020B0502040204020203" pitchFamily="34" charset="0"/>
              <a:ea typeface="+mn-ea"/>
              <a:cs typeface="+mn-cs"/>
            </a:endParaRPr>
          </a:p>
        </p:txBody>
      </p:sp>
      <p:sp>
        <p:nvSpPr>
          <p:cNvPr id="34" name="Rectangle: Rounded Corners 33">
            <a:extLst>
              <a:ext uri="{FF2B5EF4-FFF2-40B4-BE49-F238E27FC236}">
                <a16:creationId xmlns:a16="http://schemas.microsoft.com/office/drawing/2014/main" id="{BBB00674-3DBC-CBBE-2EE6-5BBEC226E0AA}"/>
              </a:ext>
            </a:extLst>
          </p:cNvPr>
          <p:cNvSpPr/>
          <p:nvPr/>
        </p:nvSpPr>
        <p:spPr>
          <a:xfrm>
            <a:off x="8280904" y="5444150"/>
            <a:ext cx="1554178" cy="47250"/>
          </a:xfrm>
          <a:prstGeom prst="round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6" name="TextBox 35">
            <a:extLst>
              <a:ext uri="{FF2B5EF4-FFF2-40B4-BE49-F238E27FC236}">
                <a16:creationId xmlns:a16="http://schemas.microsoft.com/office/drawing/2014/main" id="{CF325D17-FB4E-4340-5F88-70C949C263FD}"/>
              </a:ext>
            </a:extLst>
          </p:cNvPr>
          <p:cNvSpPr txBox="1"/>
          <p:nvPr/>
        </p:nvSpPr>
        <p:spPr>
          <a:xfrm>
            <a:off x="8230203" y="5256268"/>
            <a:ext cx="753431"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a:ln>
                  <a:noFill/>
                </a:ln>
                <a:solidFill>
                  <a:prstClr val="white"/>
                </a:solidFill>
                <a:effectLst/>
                <a:uLnTx/>
                <a:uFillTx/>
                <a:latin typeface="Aptos" panose="02110004020202020204"/>
                <a:ea typeface="+mn-ea"/>
                <a:cs typeface="+mn-cs"/>
              </a:rPr>
              <a:t>INTESTINAL</a:t>
            </a:r>
            <a:endParaRPr kumimoji="0" lang="en-NZ" sz="800" b="1"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8" name="Rectangle: Rounded Corners 37">
            <a:extLst>
              <a:ext uri="{FF2B5EF4-FFF2-40B4-BE49-F238E27FC236}">
                <a16:creationId xmlns:a16="http://schemas.microsoft.com/office/drawing/2014/main" id="{27CE4D41-BCB9-DC87-5B6A-6F77B32C8FFF}"/>
              </a:ext>
            </a:extLst>
          </p:cNvPr>
          <p:cNvSpPr/>
          <p:nvPr/>
        </p:nvSpPr>
        <p:spPr>
          <a:xfrm>
            <a:off x="8145047" y="5138363"/>
            <a:ext cx="1831350" cy="490630"/>
          </a:xfrm>
          <a:prstGeom prst="roundRect">
            <a:avLst>
              <a:gd name="adj" fmla="val 50000"/>
            </a:avLst>
          </a:prstGeom>
          <a:solidFill>
            <a:srgbClr val="DE8EB5">
              <a:alpha val="49804"/>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Slide Number Placeholder 2">
            <a:extLst>
              <a:ext uri="{FF2B5EF4-FFF2-40B4-BE49-F238E27FC236}">
                <a16:creationId xmlns:a16="http://schemas.microsoft.com/office/drawing/2014/main" id="{B3245237-B9AE-18E5-BA48-CD385B21605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059700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AE034702-6F89-3B22-7D84-105840D1F6DB}"/>
            </a:ext>
          </a:extLst>
        </p:cNvPr>
        <p:cNvGrpSpPr/>
        <p:nvPr/>
      </p:nvGrpSpPr>
      <p:grpSpPr>
        <a:xfrm>
          <a:off x="0" y="0"/>
          <a:ext cx="0" cy="0"/>
          <a:chOff x="0" y="0"/>
          <a:chExt cx="0" cy="0"/>
        </a:xfrm>
      </p:grpSpPr>
      <p:pic>
        <p:nvPicPr>
          <p:cNvPr id="11" name="Picture 10" descr="A white circles in a circle&#10;&#10;AI-generated content may be incorrect.">
            <a:extLst>
              <a:ext uri="{FF2B5EF4-FFF2-40B4-BE49-F238E27FC236}">
                <a16:creationId xmlns:a16="http://schemas.microsoft.com/office/drawing/2014/main" id="{B2B30A2D-6F90-986C-0754-1E5D9AD35D7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10849" y="152806"/>
            <a:ext cx="554329" cy="554329"/>
          </a:xfrm>
          <a:prstGeom prst="rect">
            <a:avLst/>
          </a:prstGeom>
          <a:ln>
            <a:noFill/>
          </a:ln>
        </p:spPr>
      </p:pic>
      <p:grpSp>
        <p:nvGrpSpPr>
          <p:cNvPr id="8" name="Group 7">
            <a:extLst>
              <a:ext uri="{FF2B5EF4-FFF2-40B4-BE49-F238E27FC236}">
                <a16:creationId xmlns:a16="http://schemas.microsoft.com/office/drawing/2014/main" id="{2CAC3020-4D3B-94CC-0127-5F6439DE680D}"/>
              </a:ext>
            </a:extLst>
          </p:cNvPr>
          <p:cNvGrpSpPr/>
          <p:nvPr/>
        </p:nvGrpSpPr>
        <p:grpSpPr>
          <a:xfrm>
            <a:off x="627797" y="650406"/>
            <a:ext cx="9689910" cy="5557187"/>
            <a:chOff x="1269242" y="707135"/>
            <a:chExt cx="9689910" cy="5557187"/>
          </a:xfrm>
        </p:grpSpPr>
        <p:sp>
          <p:nvSpPr>
            <p:cNvPr id="5" name="Title 1">
              <a:extLst>
                <a:ext uri="{FF2B5EF4-FFF2-40B4-BE49-F238E27FC236}">
                  <a16:creationId xmlns:a16="http://schemas.microsoft.com/office/drawing/2014/main" id="{88F2E391-2958-3C1C-746E-60805EA22406}"/>
                </a:ext>
              </a:extLst>
            </p:cNvPr>
            <p:cNvSpPr txBox="1">
              <a:spLocks/>
            </p:cNvSpPr>
            <p:nvPr/>
          </p:nvSpPr>
          <p:spPr>
            <a:xfrm>
              <a:off x="1269242" y="707135"/>
              <a:ext cx="9689910" cy="5557187"/>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3 </a:t>
              </a:r>
              <a:r>
                <a:rPr kumimoji="0" lang="en-US" sz="45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reasons to add </a:t>
              </a:r>
              <a:endParaRPr kumimoji="0" lang="en-US" sz="6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n-US" sz="6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       </a:t>
              </a:r>
              <a:r>
                <a:rPr kumimoji="0" lang="en-US" sz="37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to your protein formula</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4000" b="0" i="0" u="none" strike="noStrike" kern="1200" cap="none" spc="0" normalizeH="0" baseline="0" noProof="0">
                <a:ln>
                  <a:noFill/>
                </a:ln>
                <a:solidFill>
                  <a:srgbClr val="E0E31C"/>
                </a:solidFill>
                <a:effectLst/>
                <a:uLnTx/>
                <a:uFillTx/>
                <a:latin typeface="Built Titling Sb" panose="020B0706030202080204" pitchFamily="34" charset="0"/>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200" b="0" i="0" u="none" strike="noStrike" kern="1200" cap="none" spc="0" normalizeH="0" baseline="0" noProof="0">
                  <a:ln>
                    <a:noFill/>
                  </a:ln>
                  <a:solidFill>
                    <a:srgbClr val="FF0080"/>
                  </a:solidFill>
                  <a:effectLst/>
                  <a:uLnTx/>
                  <a:uFillTx/>
                  <a:latin typeface="Built Titling Sb" panose="020B0706030202080204" pitchFamily="34" charset="0"/>
                  <a:ea typeface="+mj-ea"/>
                  <a:cs typeface="+mj-cs"/>
                </a:rPr>
                <a:t>1. Performance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200" b="0" i="0" u="none" strike="noStrike" kern="1200" cap="none" spc="0" normalizeH="0" baseline="0" noProof="0">
                  <a:ln>
                    <a:noFill/>
                  </a:ln>
                  <a:solidFill>
                    <a:srgbClr val="FF0080"/>
                  </a:solidFill>
                  <a:effectLst/>
                  <a:uLnTx/>
                  <a:uFillTx/>
                  <a:latin typeface="Built Titling Sb" panose="020B0706030202080204" pitchFamily="34" charset="0"/>
                  <a:ea typeface="+mj-ea"/>
                  <a:cs typeface="+mj-cs"/>
                </a:rPr>
                <a:t>2. Digestion SYNERGY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200" b="0" i="0" u="none" strike="noStrike" kern="1200" cap="none" spc="0" normalizeH="0" baseline="0" noProof="0">
                  <a:ln>
                    <a:noFill/>
                  </a:ln>
                  <a:solidFill>
                    <a:srgbClr val="FF0080"/>
                  </a:solidFill>
                  <a:effectLst/>
                  <a:uLnTx/>
                  <a:uFillTx/>
                  <a:latin typeface="Built Titling Sb" panose="020B0706030202080204" pitchFamily="34" charset="0"/>
                  <a:ea typeface="+mj-ea"/>
                  <a:cs typeface="+mj-cs"/>
                </a:rPr>
                <a:t>3. Comfort</a:t>
              </a:r>
            </a:p>
          </p:txBody>
        </p:sp>
        <p:pic>
          <p:nvPicPr>
            <p:cNvPr id="4" name="Picture 3">
              <a:extLst>
                <a:ext uri="{FF2B5EF4-FFF2-40B4-BE49-F238E27FC236}">
                  <a16:creationId xmlns:a16="http://schemas.microsoft.com/office/drawing/2014/main" id="{5E240BCB-6D94-611E-63CB-922AF5B92387}"/>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273426" y="1906979"/>
              <a:ext cx="7852229" cy="827313"/>
            </a:xfrm>
            <a:prstGeom prst="rect">
              <a:avLst/>
            </a:prstGeom>
          </p:spPr>
        </p:pic>
      </p:grpSp>
      <p:pic>
        <p:nvPicPr>
          <p:cNvPr id="7" name="Picture 6" descr="A scoop of powder being poured into a container&#10;&#10;Description automatically generated">
            <a:extLst>
              <a:ext uri="{FF2B5EF4-FFF2-40B4-BE49-F238E27FC236}">
                <a16:creationId xmlns:a16="http://schemas.microsoft.com/office/drawing/2014/main" id="{368E339D-A973-F891-346F-491206453B94}"/>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272586" y="2445915"/>
            <a:ext cx="4090242" cy="5020323"/>
          </a:xfrm>
          <a:prstGeom prst="rect">
            <a:avLst/>
          </a:prstGeom>
        </p:spPr>
      </p:pic>
      <p:sp>
        <p:nvSpPr>
          <p:cNvPr id="2" name="Slide Number Placeholder 1">
            <a:extLst>
              <a:ext uri="{FF2B5EF4-FFF2-40B4-BE49-F238E27FC236}">
                <a16:creationId xmlns:a16="http://schemas.microsoft.com/office/drawing/2014/main" id="{289F3FFC-DB99-F10E-35D2-1BB521D1A5E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4622785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A09B48E6-9DEC-5B19-22D1-E1D42E352E40}"/>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7205A80-C7F5-A200-E23F-7C85095F33D7}"/>
              </a:ext>
            </a:extLst>
          </p:cNvPr>
          <p:cNvSpPr txBox="1">
            <a:spLocks/>
          </p:cNvSpPr>
          <p:nvPr/>
        </p:nvSpPr>
        <p:spPr>
          <a:xfrm>
            <a:off x="715870" y="-1004123"/>
            <a:ext cx="9753415" cy="352416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a:ln>
                  <a:noFill/>
                </a:ln>
                <a:solidFill>
                  <a:srgbClr val="EC008C"/>
                </a:solidFill>
                <a:effectLst/>
                <a:uLnTx/>
                <a:uFillTx/>
                <a:latin typeface="Built Titling Sb" panose="020B0706030202080204" pitchFamily="34" charset="0"/>
                <a:ea typeface="+mj-ea"/>
                <a:cs typeface="+mj-cs"/>
              </a:rPr>
              <a:t>ACCELERATING</a:t>
            </a:r>
            <a:r>
              <a:rPr kumimoji="0" lang="en-US" sz="6000" b="0" i="0" u="none" strike="noStrike" kern="1200" cap="none" spc="0" normalizeH="0" baseline="0" noProof="0">
                <a:ln>
                  <a:noFill/>
                </a:ln>
                <a:solidFill>
                  <a:srgbClr val="FF8CAB"/>
                </a:solidFill>
                <a:effectLst/>
                <a:uLnTx/>
                <a:uFillTx/>
                <a:latin typeface="Built Titling Sb" panose="020B0706030202080204" pitchFamily="34" charset="0"/>
                <a:ea typeface="+mj-ea"/>
                <a:cs typeface="+mj-cs"/>
              </a:rPr>
              <a:t> </a:t>
            </a:r>
            <a:r>
              <a:rPr kumimoji="0" lang="en-US" sz="6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Amino ACID</a:t>
            </a:r>
            <a:r>
              <a:rPr kumimoji="0" lang="en-US" sz="6000" b="0" i="0" u="none" strike="noStrike" kern="1200" cap="none" spc="0" normalizeH="0" baseline="0" noProof="0">
                <a:ln>
                  <a:noFill/>
                </a:ln>
                <a:solidFill>
                  <a:srgbClr val="FF8CAB"/>
                </a:solidFill>
                <a:effectLst/>
                <a:uLnTx/>
                <a:uFillTx/>
                <a:latin typeface="Built Titling Sb" panose="020B0706030202080204" pitchFamily="34" charset="0"/>
                <a:ea typeface="+mj-ea"/>
                <a:cs typeface="+mj-cs"/>
              </a:rPr>
              <a:t> RELEASE</a:t>
            </a:r>
          </a:p>
        </p:txBody>
      </p:sp>
      <p:sp>
        <p:nvSpPr>
          <p:cNvPr id="7" name="TextBox 6">
            <a:extLst>
              <a:ext uri="{FF2B5EF4-FFF2-40B4-BE49-F238E27FC236}">
                <a16:creationId xmlns:a16="http://schemas.microsoft.com/office/drawing/2014/main" id="{1F39BEE2-8E66-22F3-8073-C789609B1A51}"/>
              </a:ext>
            </a:extLst>
          </p:cNvPr>
          <p:cNvSpPr txBox="1"/>
          <p:nvPr/>
        </p:nvSpPr>
        <p:spPr>
          <a:xfrm>
            <a:off x="686436" y="2225942"/>
            <a:ext cx="3617591" cy="33547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a:ln>
                  <a:noFill/>
                </a:ln>
                <a:solidFill>
                  <a:prstClr val="white"/>
                </a:solidFill>
                <a:effectLst/>
                <a:uLnTx/>
                <a:uFillTx/>
                <a:latin typeface="Built Titling Rg" panose="020B0206030202080204" pitchFamily="34" charset="0"/>
                <a:ea typeface="+mn-ea"/>
                <a:cs typeface="+mn-cs"/>
              </a:rPr>
              <a:t>Increase </a:t>
            </a:r>
            <a:r>
              <a:rPr kumimoji="0" lang="en-US" sz="3200" b="1" i="0" u="none" strike="noStrike" kern="1200" cap="none" spc="0" normalizeH="0" baseline="0" noProof="0">
                <a:ln>
                  <a:noFill/>
                </a:ln>
                <a:solidFill>
                  <a:srgbClr val="A19DA1"/>
                </a:solidFill>
                <a:effectLst/>
                <a:uLnTx/>
                <a:uFillTx/>
                <a:latin typeface="Built Titling Rg" panose="020B0206030202080204" pitchFamily="34" charset="0"/>
                <a:ea typeface="+mn-ea"/>
                <a:cs typeface="+mn-cs"/>
              </a:rPr>
              <a:t>of</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srgbClr val="FF8CAB"/>
                </a:solidFill>
                <a:effectLst/>
                <a:uLnTx/>
                <a:uFillTx/>
                <a:latin typeface="Built Titling Rg" panose="020B0206030202080204" pitchFamily="34" charset="0"/>
                <a:ea typeface="+mn-ea"/>
                <a:cs typeface="+mn-cs"/>
              </a:rPr>
              <a:t>EAA, BCAA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srgbClr val="FF8CAB"/>
                </a:solidFill>
                <a:effectLst/>
                <a:uLnTx/>
                <a:uFillTx/>
                <a:latin typeface="Built Titling Rg" panose="020B0206030202080204" pitchFamily="34" charset="0"/>
                <a:ea typeface="+mn-ea"/>
                <a:cs typeface="+mn-cs"/>
              </a:rPr>
              <a:t>&amp; leucine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srgbClr val="A19DA1"/>
                </a:solidFill>
                <a:effectLst/>
                <a:uLnTx/>
                <a:uFillTx/>
                <a:latin typeface="Built Titling Rg" panose="020B0206030202080204" pitchFamily="34" charset="0"/>
                <a:ea typeface="+mn-ea"/>
                <a:cs typeface="+mn-cs"/>
              </a:rPr>
              <a:t>as early 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srgbClr val="EC008C"/>
                </a:solidFill>
                <a:effectLst/>
                <a:uLnTx/>
                <a:uFillTx/>
                <a:latin typeface="Built Titling Rg" panose="020B0206030202080204" pitchFamily="34" charset="0"/>
                <a:ea typeface="+mn-ea"/>
                <a:cs typeface="+mn-cs"/>
              </a:rPr>
              <a:t>40 mins</a:t>
            </a:r>
            <a:r>
              <a:rPr kumimoji="0" lang="en-US" sz="3600" b="1" i="0" u="none" strike="noStrike" kern="1200" cap="none" spc="0" normalizeH="0" baseline="0" noProof="0">
                <a:ln>
                  <a:noFill/>
                </a:ln>
                <a:solidFill>
                  <a:prstClr val="white"/>
                </a:solidFill>
                <a:effectLst/>
                <a:uLnTx/>
                <a:uFillTx/>
                <a:latin typeface="Built Titling Rg" panose="020B0206030202080204" pitchFamily="34"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srgbClr val="A19DA1"/>
                </a:solidFill>
                <a:effectLst/>
                <a:uLnTx/>
                <a:uFillTx/>
                <a:latin typeface="Built Titling Rg" panose="020B0206030202080204" pitchFamily="34" charset="0"/>
                <a:ea typeface="+mn-ea"/>
                <a:cs typeface="+mn-cs"/>
              </a:rPr>
              <a:t>post-meal </a:t>
            </a:r>
            <a:r>
              <a:rPr kumimoji="0" lang="en-US" sz="1800" b="1" i="0" u="none" strike="noStrike" kern="1200" cap="none" spc="0" normalizeH="0" baseline="-25000" noProof="0">
                <a:ln>
                  <a:noFill/>
                </a:ln>
                <a:solidFill>
                  <a:srgbClr val="A19DA1"/>
                </a:solidFill>
                <a:effectLst/>
                <a:uLnTx/>
                <a:uFillTx/>
                <a:latin typeface="Built Titling Rg" panose="020B0206030202080204" pitchFamily="34" charset="0"/>
                <a:ea typeface="+mn-ea"/>
                <a:cs typeface="+mn-cs"/>
              </a:rPr>
              <a:t>[7]</a:t>
            </a:r>
            <a:r>
              <a:rPr kumimoji="0" lang="en-US" sz="3600" b="1" i="0" u="none" strike="noStrike" kern="1200" cap="none" spc="0" normalizeH="0" baseline="0" noProof="0">
                <a:ln>
                  <a:noFill/>
                </a:ln>
                <a:solidFill>
                  <a:srgbClr val="A19DA1"/>
                </a:solidFill>
                <a:effectLst/>
                <a:uLnTx/>
                <a:uFillTx/>
                <a:latin typeface="Built Titling Rg" panose="020B0206030202080204" pitchFamily="34" charset="0"/>
                <a:ea typeface="+mn-ea"/>
                <a:cs typeface="+mn-cs"/>
              </a:rPr>
              <a:t> </a:t>
            </a:r>
          </a:p>
        </p:txBody>
      </p:sp>
      <p:sp>
        <p:nvSpPr>
          <p:cNvPr id="10" name="Title 1">
            <a:extLst>
              <a:ext uri="{FF2B5EF4-FFF2-40B4-BE49-F238E27FC236}">
                <a16:creationId xmlns:a16="http://schemas.microsoft.com/office/drawing/2014/main" id="{78BA66B3-1307-13BA-58DF-20CDDDDDA384}"/>
              </a:ext>
            </a:extLst>
          </p:cNvPr>
          <p:cNvSpPr txBox="1">
            <a:spLocks/>
          </p:cNvSpPr>
          <p:nvPr/>
        </p:nvSpPr>
        <p:spPr>
          <a:xfrm>
            <a:off x="9686815" y="6113350"/>
            <a:ext cx="2505185" cy="74465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r" defTabSz="914400" rtl="0" eaLnBrk="1" fontAlgn="auto" latinLnBrk="0" hangingPunct="1">
              <a:lnSpc>
                <a:spcPct val="90000"/>
              </a:lnSpc>
              <a:spcBef>
                <a:spcPct val="0"/>
              </a:spcBef>
              <a:spcAft>
                <a:spcPts val="0"/>
              </a:spcAft>
              <a:buClrTx/>
              <a:buSzTx/>
              <a:buFontTx/>
              <a:buNone/>
              <a:tabLst/>
              <a:defRPr/>
            </a:pPr>
            <a:r>
              <a:rPr kumimoji="0" lang="en-US" sz="2400" b="1" i="0" u="none" strike="noStrike" kern="1200" cap="none" spc="0" normalizeH="0" baseline="0" noProof="0">
                <a:ln>
                  <a:noFill/>
                </a:ln>
                <a:solidFill>
                  <a:prstClr val="white">
                    <a:lumMod val="75000"/>
                  </a:prstClr>
                </a:solidFill>
                <a:effectLst/>
                <a:uLnTx/>
                <a:uFillTx/>
                <a:latin typeface="Built Titling Sb" panose="020B0706030202080204" pitchFamily="34" charset="0"/>
                <a:ea typeface="+mj-ea"/>
                <a:cs typeface="+mj-cs"/>
              </a:rPr>
              <a:t>PERFORMANCE</a:t>
            </a:r>
          </a:p>
        </p:txBody>
      </p:sp>
      <p:sp>
        <p:nvSpPr>
          <p:cNvPr id="11" name="Oval 10">
            <a:extLst>
              <a:ext uri="{FF2B5EF4-FFF2-40B4-BE49-F238E27FC236}">
                <a16:creationId xmlns:a16="http://schemas.microsoft.com/office/drawing/2014/main" id="{00C3D5AD-24DB-1132-165B-373B5C5C949A}"/>
              </a:ext>
            </a:extLst>
          </p:cNvPr>
          <p:cNvSpPr/>
          <p:nvPr/>
        </p:nvSpPr>
        <p:spPr>
          <a:xfrm>
            <a:off x="10507921" y="6373681"/>
            <a:ext cx="246308" cy="223989"/>
          </a:xfrm>
          <a:prstGeom prst="ellipse">
            <a:avLst/>
          </a:prstGeom>
          <a:solidFill>
            <a:srgbClr val="FF8C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1</a:t>
            </a:r>
            <a:endParaRPr kumimoji="0" lang="en-NZ" sz="18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endParaRPr>
          </a:p>
        </p:txBody>
      </p:sp>
      <p:graphicFrame>
        <p:nvGraphicFramePr>
          <p:cNvPr id="12" name="Chart 11">
            <a:extLst>
              <a:ext uri="{FF2B5EF4-FFF2-40B4-BE49-F238E27FC236}">
                <a16:creationId xmlns:a16="http://schemas.microsoft.com/office/drawing/2014/main" id="{33C70A91-0A4C-8897-3F75-021C82D92AC4}"/>
              </a:ext>
            </a:extLst>
          </p:cNvPr>
          <p:cNvGraphicFramePr>
            <a:graphicFrameLocks/>
          </p:cNvGraphicFramePr>
          <p:nvPr/>
        </p:nvGraphicFramePr>
        <p:xfrm>
          <a:off x="3534595" y="2225942"/>
          <a:ext cx="2520000" cy="3204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3" name="Chart 12">
            <a:extLst>
              <a:ext uri="{FF2B5EF4-FFF2-40B4-BE49-F238E27FC236}">
                <a16:creationId xmlns:a16="http://schemas.microsoft.com/office/drawing/2014/main" id="{BD08537D-5025-6264-6BF3-AA64121B3CAD}"/>
              </a:ext>
            </a:extLst>
          </p:cNvPr>
          <p:cNvGraphicFramePr>
            <a:graphicFrameLocks/>
          </p:cNvGraphicFramePr>
          <p:nvPr/>
        </p:nvGraphicFramePr>
        <p:xfrm>
          <a:off x="6093762" y="2225942"/>
          <a:ext cx="2520000" cy="3204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Chart 14">
            <a:extLst>
              <a:ext uri="{FF2B5EF4-FFF2-40B4-BE49-F238E27FC236}">
                <a16:creationId xmlns:a16="http://schemas.microsoft.com/office/drawing/2014/main" id="{BA0E2132-D35B-8344-6C0B-E192893699C9}"/>
              </a:ext>
            </a:extLst>
          </p:cNvPr>
          <p:cNvGraphicFramePr>
            <a:graphicFrameLocks/>
          </p:cNvGraphicFramePr>
          <p:nvPr/>
        </p:nvGraphicFramePr>
        <p:xfrm>
          <a:off x="8652929" y="2225942"/>
          <a:ext cx="2520000" cy="3204000"/>
        </p:xfrm>
        <a:graphic>
          <a:graphicData uri="http://schemas.openxmlformats.org/drawingml/2006/chart">
            <c:chart xmlns:c="http://schemas.openxmlformats.org/drawingml/2006/chart" xmlns:r="http://schemas.openxmlformats.org/officeDocument/2006/relationships" r:id="rId5"/>
          </a:graphicData>
        </a:graphic>
      </p:graphicFrame>
      <p:sp>
        <p:nvSpPr>
          <p:cNvPr id="16" name="TextBox 15">
            <a:extLst>
              <a:ext uri="{FF2B5EF4-FFF2-40B4-BE49-F238E27FC236}">
                <a16:creationId xmlns:a16="http://schemas.microsoft.com/office/drawing/2014/main" id="{067B84AB-A79E-4537-7224-8BEE21E2622F}"/>
              </a:ext>
            </a:extLst>
          </p:cNvPr>
          <p:cNvSpPr txBox="1"/>
          <p:nvPr/>
        </p:nvSpPr>
        <p:spPr>
          <a:xfrm>
            <a:off x="4535341" y="3561457"/>
            <a:ext cx="21060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ptos" panose="02110004020202020204"/>
                <a:ea typeface="+mn-ea"/>
                <a:cs typeface="+mn-cs"/>
              </a:rPr>
              <a:t>*</a:t>
            </a:r>
            <a:endParaRPr kumimoji="0" lang="en-NZ" sz="14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8" name="TextBox 17">
            <a:extLst>
              <a:ext uri="{FF2B5EF4-FFF2-40B4-BE49-F238E27FC236}">
                <a16:creationId xmlns:a16="http://schemas.microsoft.com/office/drawing/2014/main" id="{9ADAC1C8-9CDD-558A-3823-0A3F37FFC7E7}"/>
              </a:ext>
            </a:extLst>
          </p:cNvPr>
          <p:cNvSpPr txBox="1"/>
          <p:nvPr/>
        </p:nvSpPr>
        <p:spPr>
          <a:xfrm>
            <a:off x="4745941" y="3296543"/>
            <a:ext cx="21060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ptos" panose="02110004020202020204"/>
                <a:ea typeface="+mn-ea"/>
                <a:cs typeface="+mn-cs"/>
              </a:rPr>
              <a:t>*</a:t>
            </a:r>
            <a:endParaRPr kumimoji="0" lang="en-NZ" sz="14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19" name="TextBox 18">
            <a:extLst>
              <a:ext uri="{FF2B5EF4-FFF2-40B4-BE49-F238E27FC236}">
                <a16:creationId xmlns:a16="http://schemas.microsoft.com/office/drawing/2014/main" id="{553FD318-36AC-958D-5584-1204A63B96E8}"/>
              </a:ext>
            </a:extLst>
          </p:cNvPr>
          <p:cNvSpPr txBox="1"/>
          <p:nvPr/>
        </p:nvSpPr>
        <p:spPr>
          <a:xfrm>
            <a:off x="7295785" y="3315822"/>
            <a:ext cx="21060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ptos" panose="02110004020202020204"/>
                <a:ea typeface="+mn-ea"/>
                <a:cs typeface="+mn-cs"/>
              </a:rPr>
              <a:t>*</a:t>
            </a:r>
            <a:endParaRPr kumimoji="0" lang="en-NZ" sz="14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0" name="TextBox 19">
            <a:extLst>
              <a:ext uri="{FF2B5EF4-FFF2-40B4-BE49-F238E27FC236}">
                <a16:creationId xmlns:a16="http://schemas.microsoft.com/office/drawing/2014/main" id="{E98E9224-B7DA-64DA-9211-677B38BCF792}"/>
              </a:ext>
            </a:extLst>
          </p:cNvPr>
          <p:cNvSpPr txBox="1"/>
          <p:nvPr/>
        </p:nvSpPr>
        <p:spPr>
          <a:xfrm>
            <a:off x="7072417" y="3564118"/>
            <a:ext cx="21060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ptos" panose="02110004020202020204"/>
                <a:ea typeface="+mn-ea"/>
                <a:cs typeface="+mn-cs"/>
              </a:rPr>
              <a:t>*</a:t>
            </a:r>
            <a:endParaRPr kumimoji="0" lang="en-NZ" sz="14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1" name="TextBox 20">
            <a:extLst>
              <a:ext uri="{FF2B5EF4-FFF2-40B4-BE49-F238E27FC236}">
                <a16:creationId xmlns:a16="http://schemas.microsoft.com/office/drawing/2014/main" id="{231E155B-8B61-5E95-CA31-798F0C44F1C5}"/>
              </a:ext>
            </a:extLst>
          </p:cNvPr>
          <p:cNvSpPr txBox="1"/>
          <p:nvPr/>
        </p:nvSpPr>
        <p:spPr>
          <a:xfrm>
            <a:off x="9605185" y="3472719"/>
            <a:ext cx="21060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ptos" panose="02110004020202020204"/>
                <a:ea typeface="+mn-ea"/>
                <a:cs typeface="+mn-cs"/>
              </a:rPr>
              <a:t>*</a:t>
            </a:r>
            <a:endParaRPr kumimoji="0" lang="en-NZ" sz="14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2" name="TextBox 21">
            <a:extLst>
              <a:ext uri="{FF2B5EF4-FFF2-40B4-BE49-F238E27FC236}">
                <a16:creationId xmlns:a16="http://schemas.microsoft.com/office/drawing/2014/main" id="{3736E1EB-4852-0B2D-6E93-1BEC63B0C457}"/>
              </a:ext>
            </a:extLst>
          </p:cNvPr>
          <p:cNvSpPr txBox="1"/>
          <p:nvPr/>
        </p:nvSpPr>
        <p:spPr>
          <a:xfrm>
            <a:off x="9854952" y="3315822"/>
            <a:ext cx="21060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Aptos" panose="02110004020202020204"/>
                <a:ea typeface="+mn-ea"/>
                <a:cs typeface="+mn-cs"/>
              </a:rPr>
              <a:t>*</a:t>
            </a:r>
            <a:endParaRPr kumimoji="0" lang="en-NZ" sz="14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3" name="TextBox 22">
            <a:extLst>
              <a:ext uri="{FF2B5EF4-FFF2-40B4-BE49-F238E27FC236}">
                <a16:creationId xmlns:a16="http://schemas.microsoft.com/office/drawing/2014/main" id="{144325E3-DA46-484D-C83F-6A9C0C01C797}"/>
              </a:ext>
            </a:extLst>
          </p:cNvPr>
          <p:cNvSpPr txBox="1"/>
          <p:nvPr/>
        </p:nvSpPr>
        <p:spPr>
          <a:xfrm>
            <a:off x="3716547" y="5585411"/>
            <a:ext cx="4248711"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 Statistically significant (</a:t>
            </a:r>
            <a:r>
              <a:rPr kumimoji="0" lang="en-GB" sz="1600" b="0" i="1"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p</a:t>
            </a:r>
            <a:r>
              <a:rPr kumimoji="0" lang="en-GB" sz="10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  </a:t>
            </a:r>
            <a:r>
              <a:rPr kumimoji="0" lang="en-GB" sz="18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&lt; 0.01)</a:t>
            </a:r>
            <a:endParaRPr kumimoji="0" lang="en-NZ" sz="18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endParaRPr>
          </a:p>
        </p:txBody>
      </p:sp>
      <p:sp>
        <p:nvSpPr>
          <p:cNvPr id="2" name="Slide Number Placeholder 1">
            <a:extLst>
              <a:ext uri="{FF2B5EF4-FFF2-40B4-BE49-F238E27FC236}">
                <a16:creationId xmlns:a16="http://schemas.microsoft.com/office/drawing/2014/main" id="{277D91C8-E651-555B-E380-14497A0A333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29101145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9ED53AEE-809A-5C37-CCD4-0F692A42A2FA}"/>
            </a:ext>
          </a:extLst>
        </p:cNvPr>
        <p:cNvGrpSpPr/>
        <p:nvPr/>
      </p:nvGrpSpPr>
      <p:grpSpPr>
        <a:xfrm>
          <a:off x="0" y="0"/>
          <a:ext cx="0" cy="0"/>
          <a:chOff x="0" y="0"/>
          <a:chExt cx="0" cy="0"/>
        </a:xfrm>
      </p:grpSpPr>
      <p:sp>
        <p:nvSpPr>
          <p:cNvPr id="9" name="Title 1">
            <a:extLst>
              <a:ext uri="{FF2B5EF4-FFF2-40B4-BE49-F238E27FC236}">
                <a16:creationId xmlns:a16="http://schemas.microsoft.com/office/drawing/2014/main" id="{8C15B17C-E044-41EC-E03C-BE8EF9B09DBE}"/>
              </a:ext>
            </a:extLst>
          </p:cNvPr>
          <p:cNvSpPr txBox="1">
            <a:spLocks/>
          </p:cNvSpPr>
          <p:nvPr/>
        </p:nvSpPr>
        <p:spPr>
          <a:xfrm>
            <a:off x="9617012" y="6331836"/>
            <a:ext cx="2505185" cy="74465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r" defTabSz="914400" rtl="0" eaLnBrk="1" fontAlgn="auto" latinLnBrk="0" hangingPunct="1">
              <a:lnSpc>
                <a:spcPct val="90000"/>
              </a:lnSpc>
              <a:spcBef>
                <a:spcPct val="0"/>
              </a:spcBef>
              <a:spcAft>
                <a:spcPts val="0"/>
              </a:spcAft>
              <a:buClrTx/>
              <a:buSzTx/>
              <a:buFontTx/>
              <a:buNone/>
              <a:tabLst/>
              <a:defRPr/>
            </a:pPr>
            <a:r>
              <a:rPr kumimoji="0" lang="en-US" sz="2400" b="1" i="0" u="none" strike="noStrike" kern="1200" cap="none" spc="0" normalizeH="0" baseline="0" noProof="0">
                <a:ln>
                  <a:noFill/>
                </a:ln>
                <a:solidFill>
                  <a:prstClr val="white">
                    <a:lumMod val="75000"/>
                  </a:prstClr>
                </a:solidFill>
                <a:effectLst/>
                <a:uLnTx/>
                <a:uFillTx/>
                <a:latin typeface="Built Titling Sb" panose="020B0706030202080204" pitchFamily="34" charset="0"/>
                <a:ea typeface="+mj-ea"/>
                <a:cs typeface="+mj-cs"/>
              </a:rPr>
              <a:t>DIGESTION SYNERGY</a:t>
            </a:r>
          </a:p>
        </p:txBody>
      </p:sp>
      <p:sp>
        <p:nvSpPr>
          <p:cNvPr id="16" name="TextBox 15">
            <a:extLst>
              <a:ext uri="{FF2B5EF4-FFF2-40B4-BE49-F238E27FC236}">
                <a16:creationId xmlns:a16="http://schemas.microsoft.com/office/drawing/2014/main" id="{777CD97E-3ED3-F678-2860-46B2E8759368}"/>
              </a:ext>
            </a:extLst>
          </p:cNvPr>
          <p:cNvSpPr txBox="1"/>
          <p:nvPr/>
        </p:nvSpPr>
        <p:spPr>
          <a:xfrm>
            <a:off x="3948192" y="6375399"/>
            <a:ext cx="2258952" cy="21544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a:ln>
                  <a:noFill/>
                </a:ln>
                <a:solidFill>
                  <a:srgbClr val="9CA9B6"/>
                </a:solidFill>
                <a:effectLst/>
                <a:uLnTx/>
                <a:uFillTx/>
                <a:latin typeface="Gotham" panose="02000504050000020004" pitchFamily="2" charset="0"/>
                <a:ea typeface="+mn-ea"/>
                <a:cs typeface="+mn-cs"/>
              </a:rPr>
              <a:t>Charts derived from Kaur et al. (2022) </a:t>
            </a:r>
            <a:r>
              <a:rPr kumimoji="0" lang="en-GB" sz="800" b="0" i="0" u="none" strike="noStrike" kern="1200" cap="none" spc="0" normalizeH="0" baseline="-25000" noProof="0">
                <a:ln>
                  <a:noFill/>
                </a:ln>
                <a:solidFill>
                  <a:srgbClr val="9CA9B6"/>
                </a:solidFill>
                <a:effectLst/>
                <a:uLnTx/>
                <a:uFillTx/>
                <a:latin typeface="Gotham" panose="02000504050000020004" pitchFamily="2" charset="0"/>
                <a:ea typeface="+mn-ea"/>
                <a:cs typeface="+mn-cs"/>
              </a:rPr>
              <a:t>[5]</a:t>
            </a:r>
            <a:endParaRPr kumimoji="0" lang="en-NZ" sz="800" b="0" i="0" u="none" strike="noStrike" kern="1200" cap="none" spc="0" normalizeH="0" baseline="-25000" noProof="0">
              <a:ln>
                <a:noFill/>
              </a:ln>
              <a:solidFill>
                <a:srgbClr val="9CA9B6"/>
              </a:solidFill>
              <a:effectLst/>
              <a:uLnTx/>
              <a:uFillTx/>
              <a:latin typeface="Gotham" panose="02000504050000020004" pitchFamily="2" charset="0"/>
              <a:ea typeface="+mn-ea"/>
              <a:cs typeface="+mn-cs"/>
            </a:endParaRPr>
          </a:p>
        </p:txBody>
      </p:sp>
      <p:sp>
        <p:nvSpPr>
          <p:cNvPr id="18" name="TextBox 17">
            <a:extLst>
              <a:ext uri="{FF2B5EF4-FFF2-40B4-BE49-F238E27FC236}">
                <a16:creationId xmlns:a16="http://schemas.microsoft.com/office/drawing/2014/main" id="{2B185206-D6D7-C933-A549-8FE42869B1E2}"/>
              </a:ext>
            </a:extLst>
          </p:cNvPr>
          <p:cNvSpPr txBox="1"/>
          <p:nvPr/>
        </p:nvSpPr>
        <p:spPr>
          <a:xfrm>
            <a:off x="201293" y="613629"/>
            <a:ext cx="3196000" cy="517064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WORKS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a:ln>
                  <a:noFill/>
                </a:ln>
                <a:solidFill>
                  <a:srgbClr val="FF8CAB"/>
                </a:solidFill>
                <a:effectLst/>
                <a:uLnTx/>
                <a:uFillTx/>
                <a:latin typeface="Built Titling Sb" panose="020B0706030202080204" pitchFamily="34" charset="0"/>
                <a:ea typeface="+mn-ea"/>
                <a:cs typeface="+mn-cs"/>
              </a:rPr>
              <a:t>ON TOP</a:t>
            </a:r>
            <a:r>
              <a:rPr kumimoji="0" lang="en-US" sz="6600" b="0"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a:ln>
                  <a:noFill/>
                </a:ln>
                <a:solidFill>
                  <a:srgbClr val="A19DA1"/>
                </a:solidFill>
                <a:effectLst/>
                <a:uLnTx/>
                <a:uFillTx/>
                <a:latin typeface="Built Titling Sb" panose="020B0706030202080204" pitchFamily="34" charset="0"/>
                <a:ea typeface="+mn-ea"/>
                <a:cs typeface="+mn-cs"/>
              </a:rPr>
              <a:t>OF body's </a:t>
            </a:r>
            <a:r>
              <a:rPr kumimoji="0" lang="en-US" sz="6600" b="0" i="0" u="none" strike="noStrike" kern="1200" cap="none" spc="0" normalizeH="0" baseline="0" noProof="0">
                <a:ln>
                  <a:noFill/>
                </a:ln>
                <a:solidFill>
                  <a:srgbClr val="EC008C"/>
                </a:solidFill>
                <a:effectLst/>
                <a:uLnTx/>
                <a:uFillTx/>
                <a:latin typeface="Built Titling Sb" panose="020B0706030202080204" pitchFamily="34" charset="0"/>
                <a:ea typeface="+mn-ea"/>
                <a:cs typeface="+mn-cs"/>
              </a:rPr>
              <a:t>own enzymes</a:t>
            </a:r>
          </a:p>
        </p:txBody>
      </p:sp>
      <p:sp>
        <p:nvSpPr>
          <p:cNvPr id="19" name="Oval 18">
            <a:extLst>
              <a:ext uri="{FF2B5EF4-FFF2-40B4-BE49-F238E27FC236}">
                <a16:creationId xmlns:a16="http://schemas.microsoft.com/office/drawing/2014/main" id="{DA964890-D168-1520-1A22-46AE90C69859}"/>
              </a:ext>
            </a:extLst>
          </p:cNvPr>
          <p:cNvSpPr/>
          <p:nvPr/>
        </p:nvSpPr>
        <p:spPr>
          <a:xfrm>
            <a:off x="9992241" y="6583427"/>
            <a:ext cx="246308" cy="223989"/>
          </a:xfrm>
          <a:prstGeom prst="ellipse">
            <a:avLst/>
          </a:prstGeom>
          <a:solidFill>
            <a:srgbClr val="FF8C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2</a:t>
            </a:r>
            <a:endParaRPr kumimoji="0" lang="en-NZ" sz="18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endParaRPr>
          </a:p>
        </p:txBody>
      </p:sp>
      <p:sp>
        <p:nvSpPr>
          <p:cNvPr id="20" name="Title 1">
            <a:extLst>
              <a:ext uri="{FF2B5EF4-FFF2-40B4-BE49-F238E27FC236}">
                <a16:creationId xmlns:a16="http://schemas.microsoft.com/office/drawing/2014/main" id="{C6124492-4B0E-E9BD-AF98-2647D3F93C86}"/>
              </a:ext>
            </a:extLst>
          </p:cNvPr>
          <p:cNvSpPr txBox="1">
            <a:spLocks/>
          </p:cNvSpPr>
          <p:nvPr/>
        </p:nvSpPr>
        <p:spPr>
          <a:xfrm>
            <a:off x="7934879" y="4237829"/>
            <a:ext cx="4296523" cy="194561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200" b="0" i="0" u="none" strike="noStrike" kern="1200" cap="none" spc="0" normalizeH="0" baseline="0" noProof="0">
                <a:ln>
                  <a:noFill/>
                </a:ln>
                <a:solidFill>
                  <a:srgbClr val="A7A9AC"/>
                </a:solidFill>
                <a:effectLst/>
                <a:uLnTx/>
                <a:uFillTx/>
                <a:latin typeface="Built Titling Sb" panose="020B0706030202080204" pitchFamily="34" charset="0"/>
                <a:ea typeface="+mj-ea"/>
                <a:cs typeface="+mj-cs"/>
              </a:rPr>
              <a:t>IN PIGS</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800" b="0" i="0" u="none" strike="noStrike" kern="1200" cap="none" spc="0" normalizeH="0" baseline="0" noProof="0">
                <a:ln>
                  <a:noFill/>
                </a:ln>
                <a:solidFill>
                  <a:srgbClr val="EC008C"/>
                </a:solidFill>
                <a:effectLst/>
                <a:uLnTx/>
                <a:uFillTx/>
                <a:latin typeface="Built Titling Sb" panose="020B0706030202080204" pitchFamily="34" charset="0"/>
                <a:ea typeface="+mj-ea"/>
                <a:cs typeface="+mj-cs"/>
              </a:rPr>
              <a:t>27% </a:t>
            </a:r>
            <a:r>
              <a:rPr kumimoji="0" lang="en-US" sz="2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Faster</a:t>
            </a:r>
            <a:r>
              <a:rPr kumimoji="0" lang="en-US" sz="2800" b="0" i="0" u="none" strike="noStrike" kern="1200" cap="none" spc="0" normalizeH="0" baseline="0" noProof="0">
                <a:ln>
                  <a:noFill/>
                </a:ln>
                <a:solidFill>
                  <a:prstClr val="black"/>
                </a:solidFill>
                <a:effectLst/>
                <a:uLnTx/>
                <a:uFillTx/>
                <a:latin typeface="Built Titling Sb" panose="020B0706030202080204" pitchFamily="34" charset="0"/>
                <a:ea typeface="+mj-ea"/>
                <a:cs typeface="+mj-cs"/>
              </a:rPr>
              <a:t> </a:t>
            </a:r>
            <a:r>
              <a:rPr kumimoji="0" lang="en-US" sz="2800" b="0" i="0" u="none" strike="noStrike" kern="1200" cap="none" spc="0" normalizeH="0" baseline="0" noProof="0">
                <a:ln>
                  <a:noFill/>
                </a:ln>
                <a:solidFill>
                  <a:srgbClr val="FF8CAB"/>
                </a:solidFill>
                <a:effectLst/>
                <a:uLnTx/>
                <a:uFillTx/>
                <a:latin typeface="Built Titling Sb" panose="020B0706030202080204" pitchFamily="34" charset="0"/>
                <a:ea typeface="+mj-ea"/>
                <a:cs typeface="+mj-cs"/>
              </a:rPr>
              <a:t>Gastric Emptying </a:t>
            </a:r>
            <a:r>
              <a:rPr kumimoji="0" lang="en-US" sz="1800" b="0" i="0" u="none" strike="noStrike" kern="1200" cap="none" spc="0" normalizeH="0" baseline="-25000" noProof="0">
                <a:ln>
                  <a:noFill/>
                </a:ln>
                <a:solidFill>
                  <a:prstClr val="white"/>
                </a:solidFill>
                <a:effectLst/>
                <a:uLnTx/>
                <a:uFillTx/>
                <a:latin typeface="Built Titling Sb" panose="020B0706030202080204" pitchFamily="34" charset="0"/>
                <a:ea typeface="+mj-ea"/>
                <a:cs typeface="+mj-cs"/>
              </a:rPr>
              <a:t>[8]</a:t>
            </a:r>
            <a:endParaRPr kumimoji="0" lang="en-US" sz="1800" b="0" i="0" u="none" strike="noStrike" kern="1200" cap="none" spc="0" normalizeH="0" baseline="0" noProof="0">
              <a:ln>
                <a:noFill/>
              </a:ln>
              <a:solidFill>
                <a:srgbClr val="FF8CAB"/>
              </a:solidFill>
              <a:effectLst/>
              <a:uLnTx/>
              <a:uFillTx/>
              <a:latin typeface="Built Titling Sb" panose="020B0706030202080204" pitchFamily="34" charset="0"/>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2800" b="0" i="0" u="none" strike="noStrike" kern="1200" cap="none" spc="0" normalizeH="0" baseline="0" noProof="0">
              <a:ln>
                <a:noFill/>
              </a:ln>
              <a:solidFill>
                <a:prstClr val="black"/>
              </a:solidFill>
              <a:effectLst/>
              <a:uLnTx/>
              <a:uFillTx/>
              <a:latin typeface="Built Titling Sb" panose="020B0706030202080204" pitchFamily="34" charset="0"/>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2800" b="0" i="0" u="none" strike="noStrike" kern="1200" cap="none" spc="0" normalizeH="0" baseline="0" noProof="0">
                <a:ln>
                  <a:noFill/>
                </a:ln>
                <a:solidFill>
                  <a:srgbClr val="EC008C"/>
                </a:solidFill>
                <a:effectLst/>
                <a:uLnTx/>
                <a:uFillTx/>
                <a:latin typeface="Built Titling Sb" panose="020B0706030202080204" pitchFamily="34" charset="0"/>
                <a:ea typeface="+mj-ea"/>
                <a:cs typeface="+mj-cs"/>
              </a:rPr>
              <a:t>44%</a:t>
            </a:r>
            <a:r>
              <a:rPr kumimoji="0" lang="en-US" sz="2800" b="0" i="0" u="none" strike="noStrike" kern="1200" cap="none" spc="0" normalizeH="0" baseline="0" noProof="0">
                <a:ln>
                  <a:noFill/>
                </a:ln>
                <a:solidFill>
                  <a:prstClr val="black"/>
                </a:solidFill>
                <a:effectLst/>
                <a:uLnTx/>
                <a:uFillTx/>
                <a:latin typeface="Built Titling Sb" panose="020B0706030202080204" pitchFamily="34" charset="0"/>
                <a:ea typeface="+mj-ea"/>
                <a:cs typeface="+mj-cs"/>
              </a:rPr>
              <a:t> </a:t>
            </a:r>
            <a:r>
              <a:rPr kumimoji="0" lang="en-US" sz="2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More</a:t>
            </a:r>
            <a:r>
              <a:rPr kumimoji="0" lang="en-US" sz="2800" b="0" i="0" u="none" strike="noStrike" kern="1200" cap="none" spc="0" normalizeH="0" baseline="0" noProof="0">
                <a:ln>
                  <a:noFill/>
                </a:ln>
                <a:solidFill>
                  <a:prstClr val="black"/>
                </a:solidFill>
                <a:effectLst/>
                <a:uLnTx/>
                <a:uFillTx/>
                <a:latin typeface="Built Titling Sb" panose="020B0706030202080204" pitchFamily="34" charset="0"/>
                <a:ea typeface="+mj-ea"/>
                <a:cs typeface="+mj-cs"/>
              </a:rPr>
              <a:t> </a:t>
            </a:r>
            <a:r>
              <a:rPr kumimoji="0" lang="en-US" sz="2800" b="0" i="0" u="none" strike="noStrike" kern="1200" cap="none" spc="0" normalizeH="0" baseline="0" noProof="0">
                <a:ln>
                  <a:noFill/>
                </a:ln>
                <a:solidFill>
                  <a:srgbClr val="FF8CAB"/>
                </a:solidFill>
                <a:effectLst/>
                <a:uLnTx/>
                <a:uFillTx/>
                <a:latin typeface="Built Titling Sb" panose="020B0706030202080204" pitchFamily="34" charset="0"/>
                <a:ea typeface="+mj-ea"/>
                <a:cs typeface="+mj-cs"/>
              </a:rPr>
              <a:t>nitrogen,</a:t>
            </a:r>
            <a:r>
              <a:rPr kumimoji="0" lang="en-US" sz="2800" b="0" i="0" u="none" strike="noStrike" kern="1200" cap="none" spc="0" normalizeH="0" baseline="0" noProof="0">
                <a:ln>
                  <a:noFill/>
                </a:ln>
                <a:solidFill>
                  <a:prstClr val="black"/>
                </a:solidFill>
                <a:effectLst/>
                <a:uLnTx/>
                <a:uFillTx/>
                <a:latin typeface="Built Titling Sb" panose="020B0706030202080204" pitchFamily="34" charset="0"/>
                <a:ea typeface="+mj-ea"/>
                <a:cs typeface="+mj-cs"/>
              </a:rPr>
              <a:t> </a:t>
            </a:r>
            <a:r>
              <a:rPr kumimoji="0" lang="en-US" sz="28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EARLIER </a:t>
            </a:r>
            <a:r>
              <a:rPr kumimoji="0" lang="en-US" sz="1800" b="0" i="0" u="none" strike="noStrike" kern="1200" cap="none" spc="0" normalizeH="0" baseline="-25000" noProof="0">
                <a:ln>
                  <a:noFill/>
                </a:ln>
                <a:solidFill>
                  <a:prstClr val="white"/>
                </a:solidFill>
                <a:effectLst/>
                <a:uLnTx/>
                <a:uFillTx/>
                <a:latin typeface="Built Titling Sb" panose="020B0706030202080204" pitchFamily="34" charset="0"/>
                <a:ea typeface="+mj-ea"/>
                <a:cs typeface="+mj-cs"/>
              </a:rPr>
              <a:t>[9]</a:t>
            </a:r>
          </a:p>
        </p:txBody>
      </p:sp>
      <p:graphicFrame>
        <p:nvGraphicFramePr>
          <p:cNvPr id="21" name="Chart 20">
            <a:extLst>
              <a:ext uri="{FF2B5EF4-FFF2-40B4-BE49-F238E27FC236}">
                <a16:creationId xmlns:a16="http://schemas.microsoft.com/office/drawing/2014/main" id="{87010D78-5D77-3232-95B0-C59583BF2F18}"/>
              </a:ext>
            </a:extLst>
          </p:cNvPr>
          <p:cNvGraphicFramePr>
            <a:graphicFrameLocks/>
          </p:cNvGraphicFramePr>
          <p:nvPr/>
        </p:nvGraphicFramePr>
        <p:xfrm>
          <a:off x="3469870" y="505956"/>
          <a:ext cx="3960000" cy="2880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2" name="Chart 21">
            <a:extLst>
              <a:ext uri="{FF2B5EF4-FFF2-40B4-BE49-F238E27FC236}">
                <a16:creationId xmlns:a16="http://schemas.microsoft.com/office/drawing/2014/main" id="{3F7D0D25-5107-3902-B8FE-FEEBFE34A04D}"/>
              </a:ext>
            </a:extLst>
          </p:cNvPr>
          <p:cNvGraphicFramePr>
            <a:graphicFrameLocks/>
          </p:cNvGraphicFramePr>
          <p:nvPr/>
        </p:nvGraphicFramePr>
        <p:xfrm>
          <a:off x="7677042" y="505956"/>
          <a:ext cx="3960000" cy="2880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3" name="Chart 22">
            <a:extLst>
              <a:ext uri="{FF2B5EF4-FFF2-40B4-BE49-F238E27FC236}">
                <a16:creationId xmlns:a16="http://schemas.microsoft.com/office/drawing/2014/main" id="{12DB8FEF-B4B6-1CF1-9F5E-CDA095F04126}"/>
              </a:ext>
            </a:extLst>
          </p:cNvPr>
          <p:cNvGraphicFramePr>
            <a:graphicFrameLocks/>
          </p:cNvGraphicFramePr>
          <p:nvPr/>
        </p:nvGraphicFramePr>
        <p:xfrm>
          <a:off x="3440040" y="3479482"/>
          <a:ext cx="3960000" cy="2880000"/>
        </p:xfrm>
        <a:graphic>
          <a:graphicData uri="http://schemas.openxmlformats.org/drawingml/2006/chart">
            <c:chart xmlns:c="http://schemas.openxmlformats.org/drawingml/2006/chart" xmlns:r="http://schemas.openxmlformats.org/officeDocument/2006/relationships" r:id="rId5"/>
          </a:graphicData>
        </a:graphic>
      </p:graphicFrame>
      <p:sp>
        <p:nvSpPr>
          <p:cNvPr id="24" name="Rectangle 23">
            <a:extLst>
              <a:ext uri="{FF2B5EF4-FFF2-40B4-BE49-F238E27FC236}">
                <a16:creationId xmlns:a16="http://schemas.microsoft.com/office/drawing/2014/main" id="{0BC734D7-39DC-9644-A748-9C72600E1C2D}"/>
              </a:ext>
            </a:extLst>
          </p:cNvPr>
          <p:cNvSpPr/>
          <p:nvPr/>
        </p:nvSpPr>
        <p:spPr>
          <a:xfrm>
            <a:off x="3948192" y="1038451"/>
            <a:ext cx="1135085" cy="1587910"/>
          </a:xfrm>
          <a:prstGeom prst="rect">
            <a:avLst/>
          </a:prstGeom>
          <a:solidFill>
            <a:srgbClr val="EC008C">
              <a:alpha val="3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5" name="Rectangle 24">
            <a:extLst>
              <a:ext uri="{FF2B5EF4-FFF2-40B4-BE49-F238E27FC236}">
                <a16:creationId xmlns:a16="http://schemas.microsoft.com/office/drawing/2014/main" id="{AA3F9F47-152B-0E94-1EE9-98B726AC42FC}"/>
              </a:ext>
            </a:extLst>
          </p:cNvPr>
          <p:cNvSpPr/>
          <p:nvPr/>
        </p:nvSpPr>
        <p:spPr>
          <a:xfrm>
            <a:off x="5081891" y="1038451"/>
            <a:ext cx="2067660" cy="1587910"/>
          </a:xfrm>
          <a:prstGeom prst="rect">
            <a:avLst/>
          </a:prstGeom>
          <a:solidFill>
            <a:srgbClr val="F1D7E5">
              <a:alpha val="3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6" name="Rectangle 25">
            <a:extLst>
              <a:ext uri="{FF2B5EF4-FFF2-40B4-BE49-F238E27FC236}">
                <a16:creationId xmlns:a16="http://schemas.microsoft.com/office/drawing/2014/main" id="{543B6956-C8B7-8661-1023-01B8B50B2B2A}"/>
              </a:ext>
            </a:extLst>
          </p:cNvPr>
          <p:cNvSpPr/>
          <p:nvPr/>
        </p:nvSpPr>
        <p:spPr>
          <a:xfrm>
            <a:off x="8155498" y="1026496"/>
            <a:ext cx="1135085" cy="1587910"/>
          </a:xfrm>
          <a:prstGeom prst="rect">
            <a:avLst/>
          </a:prstGeom>
          <a:solidFill>
            <a:srgbClr val="EC008C">
              <a:alpha val="3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7" name="Rectangle 26">
            <a:extLst>
              <a:ext uri="{FF2B5EF4-FFF2-40B4-BE49-F238E27FC236}">
                <a16:creationId xmlns:a16="http://schemas.microsoft.com/office/drawing/2014/main" id="{2B2B671D-3BD4-2755-5C0F-F97798F9A24B}"/>
              </a:ext>
            </a:extLst>
          </p:cNvPr>
          <p:cNvSpPr/>
          <p:nvPr/>
        </p:nvSpPr>
        <p:spPr>
          <a:xfrm>
            <a:off x="9289196" y="1026496"/>
            <a:ext cx="2095083" cy="1587910"/>
          </a:xfrm>
          <a:prstGeom prst="rect">
            <a:avLst/>
          </a:prstGeom>
          <a:solidFill>
            <a:srgbClr val="F1D7E5">
              <a:alpha val="3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8" name="Rectangle 27">
            <a:extLst>
              <a:ext uri="{FF2B5EF4-FFF2-40B4-BE49-F238E27FC236}">
                <a16:creationId xmlns:a16="http://schemas.microsoft.com/office/drawing/2014/main" id="{52E909F9-DBB4-3D8E-265C-5FA226CB932C}"/>
              </a:ext>
            </a:extLst>
          </p:cNvPr>
          <p:cNvSpPr/>
          <p:nvPr/>
        </p:nvSpPr>
        <p:spPr>
          <a:xfrm>
            <a:off x="3956406" y="4016435"/>
            <a:ext cx="1116202" cy="1587910"/>
          </a:xfrm>
          <a:prstGeom prst="rect">
            <a:avLst/>
          </a:prstGeom>
          <a:solidFill>
            <a:srgbClr val="EC008C">
              <a:alpha val="3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9" name="Rectangle 28">
            <a:extLst>
              <a:ext uri="{FF2B5EF4-FFF2-40B4-BE49-F238E27FC236}">
                <a16:creationId xmlns:a16="http://schemas.microsoft.com/office/drawing/2014/main" id="{E705D09D-0DCC-1BA3-4993-FF2E64D4D174}"/>
              </a:ext>
            </a:extLst>
          </p:cNvPr>
          <p:cNvSpPr/>
          <p:nvPr/>
        </p:nvSpPr>
        <p:spPr>
          <a:xfrm>
            <a:off x="5071194" y="4016435"/>
            <a:ext cx="2097538" cy="1587910"/>
          </a:xfrm>
          <a:prstGeom prst="rect">
            <a:avLst/>
          </a:prstGeom>
          <a:solidFill>
            <a:srgbClr val="F1D7E5">
              <a:alpha val="3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0" name="Rectangle 29">
            <a:extLst>
              <a:ext uri="{FF2B5EF4-FFF2-40B4-BE49-F238E27FC236}">
                <a16:creationId xmlns:a16="http://schemas.microsoft.com/office/drawing/2014/main" id="{7DC3EF92-08BF-BDA7-0475-A31703654FA1}"/>
              </a:ext>
            </a:extLst>
          </p:cNvPr>
          <p:cNvSpPr/>
          <p:nvPr/>
        </p:nvSpPr>
        <p:spPr>
          <a:xfrm>
            <a:off x="8155498" y="3627226"/>
            <a:ext cx="271473" cy="246394"/>
          </a:xfrm>
          <a:prstGeom prst="rect">
            <a:avLst/>
          </a:prstGeom>
          <a:solidFill>
            <a:srgbClr val="EC008C">
              <a:alpha val="3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1" name="Rectangle 30">
            <a:extLst>
              <a:ext uri="{FF2B5EF4-FFF2-40B4-BE49-F238E27FC236}">
                <a16:creationId xmlns:a16="http://schemas.microsoft.com/office/drawing/2014/main" id="{75C1F101-6D6C-565E-81E7-0E021E040124}"/>
              </a:ext>
            </a:extLst>
          </p:cNvPr>
          <p:cNvSpPr/>
          <p:nvPr/>
        </p:nvSpPr>
        <p:spPr>
          <a:xfrm>
            <a:off x="9722241" y="3627226"/>
            <a:ext cx="270000" cy="246394"/>
          </a:xfrm>
          <a:prstGeom prst="rect">
            <a:avLst/>
          </a:prstGeom>
          <a:solidFill>
            <a:srgbClr val="F1D7E5">
              <a:alpha val="3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2" name="TextBox 31">
            <a:extLst>
              <a:ext uri="{FF2B5EF4-FFF2-40B4-BE49-F238E27FC236}">
                <a16:creationId xmlns:a16="http://schemas.microsoft.com/office/drawing/2014/main" id="{0AD7BB44-ADE6-05FF-B007-9FBCFF3BD2E2}"/>
              </a:ext>
            </a:extLst>
          </p:cNvPr>
          <p:cNvSpPr txBox="1"/>
          <p:nvPr/>
        </p:nvSpPr>
        <p:spPr>
          <a:xfrm>
            <a:off x="8426971" y="3621805"/>
            <a:ext cx="3100401"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srgbClr val="A7A9AC"/>
                </a:solidFill>
                <a:effectLst/>
                <a:uLnTx/>
                <a:uFillTx/>
                <a:latin typeface="Built Titling Rg" panose="020B0206030202080204" pitchFamily="34" charset="0"/>
                <a:ea typeface="+mn-ea"/>
                <a:cs typeface="+mn-cs"/>
              </a:rPr>
              <a:t>Gastric phase (2-60 min)                        Intestinal phase (70-180 min)</a:t>
            </a:r>
            <a:endParaRPr kumimoji="0" lang="en-NZ" sz="1200" b="0" i="0" u="none" strike="noStrike" kern="1200" cap="none" spc="0" normalizeH="0" baseline="0" noProof="0">
              <a:ln>
                <a:noFill/>
              </a:ln>
              <a:solidFill>
                <a:srgbClr val="A7A9AC"/>
              </a:solidFill>
              <a:effectLst/>
              <a:uLnTx/>
              <a:uFillTx/>
              <a:latin typeface="Built Titling Rg" panose="020B0206030202080204" pitchFamily="34" charset="0"/>
              <a:ea typeface="+mn-ea"/>
              <a:cs typeface="+mn-cs"/>
            </a:endParaRPr>
          </a:p>
        </p:txBody>
      </p:sp>
      <p:sp>
        <p:nvSpPr>
          <p:cNvPr id="2" name="Slide Number Placeholder 1">
            <a:extLst>
              <a:ext uri="{FF2B5EF4-FFF2-40B4-BE49-F238E27FC236}">
                <a16:creationId xmlns:a16="http://schemas.microsoft.com/office/drawing/2014/main" id="{56CD307C-9FC6-8797-880C-85A2120187F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644842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E7BCC2E9-7719-3D02-193D-D3F1E32CE690}"/>
            </a:ext>
          </a:extLst>
        </p:cNvPr>
        <p:cNvGrpSpPr/>
        <p:nvPr/>
      </p:nvGrpSpPr>
      <p:grpSpPr>
        <a:xfrm>
          <a:off x="0" y="0"/>
          <a:ext cx="0" cy="0"/>
          <a:chOff x="0" y="0"/>
          <a:chExt cx="0" cy="0"/>
        </a:xfrm>
      </p:grpSpPr>
      <p:sp>
        <p:nvSpPr>
          <p:cNvPr id="8" name="Title 1">
            <a:extLst>
              <a:ext uri="{FF2B5EF4-FFF2-40B4-BE49-F238E27FC236}">
                <a16:creationId xmlns:a16="http://schemas.microsoft.com/office/drawing/2014/main" id="{56E9D4F0-61CB-EED1-37A0-AC0F83C93E26}"/>
              </a:ext>
            </a:extLst>
          </p:cNvPr>
          <p:cNvSpPr txBox="1">
            <a:spLocks/>
          </p:cNvSpPr>
          <p:nvPr/>
        </p:nvSpPr>
        <p:spPr>
          <a:xfrm>
            <a:off x="9608166" y="6179478"/>
            <a:ext cx="2505185" cy="744650"/>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r" defTabSz="914400" rtl="0" eaLnBrk="1" fontAlgn="auto" latinLnBrk="0" hangingPunct="1">
              <a:lnSpc>
                <a:spcPct val="90000"/>
              </a:lnSpc>
              <a:spcBef>
                <a:spcPct val="0"/>
              </a:spcBef>
              <a:spcAft>
                <a:spcPts val="0"/>
              </a:spcAft>
              <a:buClrTx/>
              <a:buSzTx/>
              <a:buFontTx/>
              <a:buNone/>
              <a:tabLst/>
              <a:defRPr/>
            </a:pPr>
            <a:r>
              <a:rPr kumimoji="0" lang="en-US" sz="2400" b="1" i="0" u="none" strike="noStrike" kern="1200" cap="none" spc="0" normalizeH="0" baseline="0" noProof="0">
                <a:ln>
                  <a:noFill/>
                </a:ln>
                <a:solidFill>
                  <a:prstClr val="white">
                    <a:lumMod val="75000"/>
                  </a:prstClr>
                </a:solidFill>
                <a:effectLst/>
                <a:uLnTx/>
                <a:uFillTx/>
                <a:latin typeface="Built Titling Sb" panose="020B0706030202080204" pitchFamily="34" charset="0"/>
                <a:ea typeface="+mj-ea"/>
                <a:cs typeface="+mj-cs"/>
              </a:rPr>
              <a:t>COMFORT</a:t>
            </a:r>
          </a:p>
        </p:txBody>
      </p:sp>
      <p:sp>
        <p:nvSpPr>
          <p:cNvPr id="10" name="Title 1">
            <a:extLst>
              <a:ext uri="{FF2B5EF4-FFF2-40B4-BE49-F238E27FC236}">
                <a16:creationId xmlns:a16="http://schemas.microsoft.com/office/drawing/2014/main" id="{F0DA1759-3B95-E643-86E8-3917DE97A520}"/>
              </a:ext>
            </a:extLst>
          </p:cNvPr>
          <p:cNvSpPr txBox="1">
            <a:spLocks/>
          </p:cNvSpPr>
          <p:nvPr/>
        </p:nvSpPr>
        <p:spPr>
          <a:xfrm>
            <a:off x="680002" y="121909"/>
            <a:ext cx="3184708" cy="673609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72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REDUCES </a:t>
            </a: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7200" b="0" i="0" u="none" strike="noStrike" kern="1200" cap="none" spc="0" normalizeH="0" baseline="0" noProof="0">
                <a:ln>
                  <a:noFill/>
                </a:ln>
                <a:solidFill>
                  <a:srgbClr val="FF8CAB"/>
                </a:solidFill>
                <a:effectLst/>
                <a:uLnTx/>
                <a:uFillTx/>
                <a:latin typeface="Built Titling Sb" panose="020B0706030202080204" pitchFamily="34" charset="0"/>
                <a:ea typeface="+mj-ea"/>
                <a:cs typeface="+mj-cs"/>
              </a:rPr>
              <a:t>BLOATING</a:t>
            </a:r>
          </a:p>
        </p:txBody>
      </p:sp>
      <p:sp>
        <p:nvSpPr>
          <p:cNvPr id="11" name="Oval 10">
            <a:extLst>
              <a:ext uri="{FF2B5EF4-FFF2-40B4-BE49-F238E27FC236}">
                <a16:creationId xmlns:a16="http://schemas.microsoft.com/office/drawing/2014/main" id="{8DBB7031-9575-664D-2F0B-64EF139EAA2F}"/>
              </a:ext>
            </a:extLst>
          </p:cNvPr>
          <p:cNvSpPr/>
          <p:nvPr/>
        </p:nvSpPr>
        <p:spPr>
          <a:xfrm>
            <a:off x="10860758" y="6439808"/>
            <a:ext cx="246308" cy="223989"/>
          </a:xfrm>
          <a:prstGeom prst="ellipse">
            <a:avLst/>
          </a:prstGeom>
          <a:solidFill>
            <a:srgbClr val="FF8CA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3</a:t>
            </a:r>
            <a:endParaRPr kumimoji="0" lang="en-NZ" sz="18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endParaRPr>
          </a:p>
        </p:txBody>
      </p:sp>
      <p:sp>
        <p:nvSpPr>
          <p:cNvPr id="12" name="Rectangle 11">
            <a:extLst>
              <a:ext uri="{FF2B5EF4-FFF2-40B4-BE49-F238E27FC236}">
                <a16:creationId xmlns:a16="http://schemas.microsoft.com/office/drawing/2014/main" id="{367ABF84-C486-E0CA-8E1F-117C470748E4}"/>
              </a:ext>
            </a:extLst>
          </p:cNvPr>
          <p:cNvSpPr/>
          <p:nvPr/>
        </p:nvSpPr>
        <p:spPr>
          <a:xfrm>
            <a:off x="3697857" y="870857"/>
            <a:ext cx="3982589" cy="4902660"/>
          </a:xfrm>
          <a:prstGeom prst="rect">
            <a:avLst/>
          </a:prstGeom>
          <a:noFill/>
          <a:ln>
            <a:solidFill>
              <a:schemeClr val="bg2">
                <a:lumMod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6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p:txBody>
      </p:sp>
      <p:sp>
        <p:nvSpPr>
          <p:cNvPr id="13" name="TextBox 12">
            <a:extLst>
              <a:ext uri="{FF2B5EF4-FFF2-40B4-BE49-F238E27FC236}">
                <a16:creationId xmlns:a16="http://schemas.microsoft.com/office/drawing/2014/main" id="{9B69756F-A668-C4DD-1BCB-8CE81E68F61A}"/>
              </a:ext>
            </a:extLst>
          </p:cNvPr>
          <p:cNvSpPr txBox="1"/>
          <p:nvPr/>
        </p:nvSpPr>
        <p:spPr>
          <a:xfrm>
            <a:off x="3864710" y="1058519"/>
            <a:ext cx="3892942" cy="483209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Gotham" panose="02000504050000020004" pitchFamily="2" charset="0"/>
                <a:ea typeface="+mn-ea"/>
                <a:cs typeface="+mn-cs"/>
              </a:rPr>
              <a:t>      CLINICAL TRIAL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a:ln>
                  <a:noFill/>
                </a:ln>
                <a:solidFill>
                  <a:srgbClr val="F1D7E5"/>
                </a:solidFill>
                <a:effectLst/>
                <a:uLnTx/>
                <a:uFillTx/>
                <a:latin typeface="Built Titling Rg" panose="020B0206030202080204" pitchFamily="34" charset="0"/>
                <a:ea typeface="+mn-ea"/>
                <a:cs typeface="+mn-cs"/>
              </a:rPr>
              <a:t>44% REDUCTION </a:t>
            </a:r>
            <a:r>
              <a:rPr kumimoji="0" lang="en-GB" sz="4800" b="0" i="0" u="none" strike="noStrike" kern="1200" cap="none" spc="0" normalizeH="0" baseline="0" noProof="0">
                <a:ln>
                  <a:noFill/>
                </a:ln>
                <a:solidFill>
                  <a:prstClr val="white"/>
                </a:solidFill>
                <a:effectLst/>
                <a:uLnTx/>
                <a:uFillTx/>
                <a:latin typeface="Built Titling Rg" panose="020B0206030202080204" pitchFamily="34" charset="0"/>
                <a:ea typeface="+mn-ea"/>
                <a:cs typeface="+mn-cs"/>
              </a:rPr>
              <a:t>IN BLOATING AUC SCORE </a:t>
            </a:r>
            <a:r>
              <a:rPr kumimoji="0" lang="en-GB" sz="1800" b="0" i="0" u="none" strike="noStrike" kern="1200" cap="none" spc="0" normalizeH="0" baseline="-25000" noProof="0">
                <a:ln>
                  <a:noFill/>
                </a:ln>
                <a:solidFill>
                  <a:prstClr val="white">
                    <a:lumMod val="75000"/>
                  </a:prstClr>
                </a:solidFill>
                <a:effectLst/>
                <a:uLnTx/>
                <a:uFillTx/>
                <a:latin typeface="Built Titling Rg" panose="020B0206030202080204" pitchFamily="34" charset="0"/>
                <a:ea typeface="+mn-ea"/>
                <a:cs typeface="+mn-cs"/>
              </a:rPr>
              <a:t>[10]</a:t>
            </a:r>
            <a:endParaRPr kumimoji="0" lang="en-GB" sz="4800" b="0" i="0" u="none" strike="noStrike" kern="1200" cap="none" spc="0" normalizeH="0" baseline="-25000" noProof="0">
              <a:ln>
                <a:noFill/>
              </a:ln>
              <a:solidFill>
                <a:prstClr val="white">
                  <a:lumMod val="75000"/>
                </a:prstClr>
              </a:solidFill>
              <a:effectLst/>
              <a:uLnTx/>
              <a:uFillTx/>
              <a:latin typeface="Built Titling Rg" panose="020B020603020208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Built Titling Rg" panose="020B020603020208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a:ln>
                  <a:noFill/>
                </a:ln>
                <a:solidFill>
                  <a:prstClr val="white">
                    <a:lumMod val="75000"/>
                  </a:prstClr>
                </a:solidFill>
                <a:effectLst/>
                <a:uLnTx/>
                <a:uFillTx/>
                <a:latin typeface="Gotham" panose="02000504050000020004" pitchFamily="2" charset="0"/>
                <a:ea typeface="+mn-ea"/>
                <a:cs typeface="+mn-cs"/>
              </a:rPr>
              <a:t>Randomised Cross-over Trial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Gotham" panose="02000504050000020004" pitchFamily="2" charset="0"/>
                <a:ea typeface="+mn-ea"/>
                <a:cs typeface="+mn-cs"/>
              </a:rPr>
              <a:t>WITH ACTINIDIN</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white"/>
                </a:solidFill>
                <a:effectLst/>
                <a:uLnTx/>
                <a:uFillTx/>
                <a:latin typeface="Gotham" panose="02000504050000020004" pitchFamily="2" charset="0"/>
                <a:ea typeface="+mn-ea"/>
                <a:cs typeface="+mn-cs"/>
              </a:rPr>
              <a:t>CONTROL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1" u="none" strike="noStrike" kern="1200" cap="none" spc="0" normalizeH="0" baseline="0" noProof="0">
                <a:ln>
                  <a:noFill/>
                </a:ln>
                <a:solidFill>
                  <a:srgbClr val="EC008C"/>
                </a:solidFill>
                <a:effectLst/>
                <a:uLnTx/>
                <a:uFillTx/>
                <a:latin typeface="Gotham" panose="02000504050000020004" pitchFamily="2" charset="0"/>
                <a:ea typeface="+mn-ea"/>
                <a:cs typeface="+mn-cs"/>
              </a:rPr>
              <a:t>p</a:t>
            </a:r>
            <a:r>
              <a:rPr kumimoji="0" lang="en-GB" sz="1400" b="1" i="0" u="none" strike="noStrike" kern="1200" cap="none" spc="0" normalizeH="0" baseline="0" noProof="0">
                <a:ln>
                  <a:noFill/>
                </a:ln>
                <a:solidFill>
                  <a:srgbClr val="EC008C"/>
                </a:solidFill>
                <a:effectLst/>
                <a:uLnTx/>
                <a:uFillTx/>
                <a:latin typeface="Gotham" panose="02000504050000020004" pitchFamily="2" charset="0"/>
                <a:ea typeface="+mn-ea"/>
                <a:cs typeface="+mn-cs"/>
              </a:rPr>
              <a:t> &lt; 0.05     </a:t>
            </a:r>
            <a:r>
              <a:rPr kumimoji="0" lang="en-GB" sz="1200" b="1" i="0" u="none" strike="noStrike" kern="1200" cap="none" spc="0" normalizeH="0" baseline="0" noProof="0">
                <a:ln>
                  <a:noFill/>
                </a:ln>
                <a:solidFill>
                  <a:srgbClr val="A7A9AC"/>
                </a:solidFill>
                <a:effectLst/>
                <a:uLnTx/>
                <a:uFillTx/>
                <a:latin typeface="Gotham" panose="02000504050000020004" pitchFamily="2" charset="0"/>
                <a:ea typeface="+mn-ea"/>
                <a:cs typeface="+mn-cs"/>
              </a:rPr>
              <a:t>Statistically significant reduction</a:t>
            </a:r>
            <a:endParaRPr kumimoji="0" lang="en-NZ" sz="1400" b="1" i="0" u="none" strike="noStrike" kern="1200" cap="none" spc="0" normalizeH="0" baseline="0" noProof="0">
              <a:ln>
                <a:noFill/>
              </a:ln>
              <a:solidFill>
                <a:srgbClr val="A7A9AC"/>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black"/>
              </a:solidFill>
              <a:effectLst/>
              <a:uLnTx/>
              <a:uFillTx/>
              <a:latin typeface="Aptos" panose="02110004020202020204"/>
              <a:ea typeface="+mn-ea"/>
              <a:cs typeface="+mn-cs"/>
            </a:endParaRPr>
          </a:p>
        </p:txBody>
      </p:sp>
      <p:pic>
        <p:nvPicPr>
          <p:cNvPr id="15" name="Graphic 14" descr="Microscope with solid fill">
            <a:extLst>
              <a:ext uri="{FF2B5EF4-FFF2-40B4-BE49-F238E27FC236}">
                <a16:creationId xmlns:a16="http://schemas.microsoft.com/office/drawing/2014/main" id="{472A3AC7-D9BD-AD3B-1D6E-9F011A907BC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3864328" y="1013215"/>
            <a:ext cx="320626" cy="320626"/>
          </a:xfrm>
          <a:prstGeom prst="rect">
            <a:avLst/>
          </a:prstGeom>
        </p:spPr>
      </p:pic>
      <p:sp>
        <p:nvSpPr>
          <p:cNvPr id="16" name="Rectangle: Rounded Corners 15">
            <a:extLst>
              <a:ext uri="{FF2B5EF4-FFF2-40B4-BE49-F238E27FC236}">
                <a16:creationId xmlns:a16="http://schemas.microsoft.com/office/drawing/2014/main" id="{BDB36E38-B56A-708B-D724-F664E793068D}"/>
              </a:ext>
            </a:extLst>
          </p:cNvPr>
          <p:cNvSpPr/>
          <p:nvPr/>
        </p:nvSpPr>
        <p:spPr>
          <a:xfrm>
            <a:off x="3971056" y="4068939"/>
            <a:ext cx="2732143" cy="106243"/>
          </a:xfrm>
          <a:prstGeom prst="roundRect">
            <a:avLst>
              <a:gd name="adj" fmla="val 50000"/>
            </a:avLst>
          </a:prstGeom>
          <a:solidFill>
            <a:srgbClr val="A7A9AC">
              <a:alpha val="2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20" name="Rectangle: Rounded Corners 19">
            <a:extLst>
              <a:ext uri="{FF2B5EF4-FFF2-40B4-BE49-F238E27FC236}">
                <a16:creationId xmlns:a16="http://schemas.microsoft.com/office/drawing/2014/main" id="{D3890C37-5290-D579-5D5C-A635625962C5}"/>
              </a:ext>
            </a:extLst>
          </p:cNvPr>
          <p:cNvSpPr/>
          <p:nvPr/>
        </p:nvSpPr>
        <p:spPr>
          <a:xfrm>
            <a:off x="3961656" y="4528278"/>
            <a:ext cx="2732143" cy="106243"/>
          </a:xfrm>
          <a:prstGeom prst="roundRect">
            <a:avLst>
              <a:gd name="adj" fmla="val 50000"/>
            </a:avLst>
          </a:prstGeom>
          <a:solidFill>
            <a:srgbClr val="A7A9A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21" name="Picture 20">
            <a:extLst>
              <a:ext uri="{FF2B5EF4-FFF2-40B4-BE49-F238E27FC236}">
                <a16:creationId xmlns:a16="http://schemas.microsoft.com/office/drawing/2014/main" id="{85769937-50D2-3D8F-FF33-E59550A6EA8A}"/>
              </a:ext>
            </a:extLst>
          </p:cNvPr>
          <p:cNvPicPr>
            <a:picLocks noChangeAspect="1"/>
          </p:cNvPicPr>
          <p:nvPr/>
        </p:nvPicPr>
        <p:blipFill>
          <a:blip r:embed="rId4" cstate="screen">
            <a:extLst>
              <a:ext uri="{28A0092B-C50C-407E-A947-70E740481C1C}">
                <a14:useLocalDpi xmlns:a14="http://schemas.microsoft.com/office/drawing/2010/main"/>
              </a:ext>
            </a:extLst>
          </a:blip>
          <a:srcRect l="1" t="-2" r="43866" b="-66022"/>
          <a:stretch/>
        </p:blipFill>
        <p:spPr>
          <a:xfrm>
            <a:off x="3970905" y="4070469"/>
            <a:ext cx="1533159" cy="174065"/>
          </a:xfrm>
          <a:prstGeom prst="rect">
            <a:avLst/>
          </a:prstGeom>
        </p:spPr>
      </p:pic>
      <p:sp>
        <p:nvSpPr>
          <p:cNvPr id="22" name="TextBox 21">
            <a:extLst>
              <a:ext uri="{FF2B5EF4-FFF2-40B4-BE49-F238E27FC236}">
                <a16:creationId xmlns:a16="http://schemas.microsoft.com/office/drawing/2014/main" id="{1352234E-A393-4BF7-8F13-0902BB474B5B}"/>
              </a:ext>
            </a:extLst>
          </p:cNvPr>
          <p:cNvSpPr txBox="1"/>
          <p:nvPr/>
        </p:nvSpPr>
        <p:spPr>
          <a:xfrm>
            <a:off x="6943014" y="3922005"/>
            <a:ext cx="386644"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EC008C"/>
                </a:solidFill>
                <a:effectLst/>
                <a:uLnTx/>
                <a:uFillTx/>
                <a:latin typeface="Built Titling Sb" panose="020B0706030202080204" pitchFamily="34" charset="0"/>
                <a:ea typeface="+mn-ea"/>
                <a:cs typeface="+mn-cs"/>
              </a:rPr>
              <a:t>84</a:t>
            </a:r>
            <a:endParaRPr kumimoji="0" lang="en-NZ" sz="2000" b="1" i="0" u="none" strike="noStrike" kern="1200" cap="none" spc="0" normalizeH="0" baseline="0" noProof="0">
              <a:ln>
                <a:noFill/>
              </a:ln>
              <a:solidFill>
                <a:srgbClr val="EC008C"/>
              </a:solidFill>
              <a:effectLst/>
              <a:uLnTx/>
              <a:uFillTx/>
              <a:latin typeface="Built Titling Sb" panose="020B0706030202080204" pitchFamily="34" charset="0"/>
              <a:ea typeface="+mn-ea"/>
              <a:cs typeface="+mn-cs"/>
            </a:endParaRPr>
          </a:p>
        </p:txBody>
      </p:sp>
      <p:sp>
        <p:nvSpPr>
          <p:cNvPr id="23" name="TextBox 22">
            <a:extLst>
              <a:ext uri="{FF2B5EF4-FFF2-40B4-BE49-F238E27FC236}">
                <a16:creationId xmlns:a16="http://schemas.microsoft.com/office/drawing/2014/main" id="{BDB73CF6-9B7F-EC0F-7595-C2D0FBDBC0DA}"/>
              </a:ext>
            </a:extLst>
          </p:cNvPr>
          <p:cNvSpPr txBox="1"/>
          <p:nvPr/>
        </p:nvSpPr>
        <p:spPr>
          <a:xfrm>
            <a:off x="6895981" y="4381344"/>
            <a:ext cx="48070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A7A9AC"/>
                </a:solidFill>
                <a:effectLst/>
                <a:uLnTx/>
                <a:uFillTx/>
                <a:latin typeface="Built Titling Sb" panose="020B0706030202080204" pitchFamily="34" charset="0"/>
                <a:ea typeface="+mn-ea"/>
                <a:cs typeface="+mn-cs"/>
              </a:rPr>
              <a:t>150</a:t>
            </a:r>
            <a:endParaRPr kumimoji="0" lang="en-NZ" sz="2000" b="1" i="0" u="none" strike="noStrike" kern="1200" cap="none" spc="0" normalizeH="0" baseline="0" noProof="0">
              <a:ln>
                <a:noFill/>
              </a:ln>
              <a:solidFill>
                <a:srgbClr val="A7A9AC"/>
              </a:solidFill>
              <a:effectLst/>
              <a:uLnTx/>
              <a:uFillTx/>
              <a:latin typeface="Built Titling Sb" panose="020B0706030202080204" pitchFamily="34" charset="0"/>
              <a:ea typeface="+mn-ea"/>
              <a:cs typeface="+mn-cs"/>
            </a:endParaRPr>
          </a:p>
        </p:txBody>
      </p:sp>
      <p:cxnSp>
        <p:nvCxnSpPr>
          <p:cNvPr id="24" name="Connector: Elbow 23">
            <a:extLst>
              <a:ext uri="{FF2B5EF4-FFF2-40B4-BE49-F238E27FC236}">
                <a16:creationId xmlns:a16="http://schemas.microsoft.com/office/drawing/2014/main" id="{08E78BB6-F6A6-E2E0-DBFA-1645485E28B2}"/>
              </a:ext>
            </a:extLst>
          </p:cNvPr>
          <p:cNvCxnSpPr>
            <a:cxnSpLocks/>
          </p:cNvCxnSpPr>
          <p:nvPr/>
        </p:nvCxnSpPr>
        <p:spPr>
          <a:xfrm rot="5400000" flipH="1" flipV="1">
            <a:off x="3694357" y="873158"/>
            <a:ext cx="153943" cy="146943"/>
          </a:xfrm>
          <a:prstGeom prst="bentConnector3">
            <a:avLst>
              <a:gd name="adj1" fmla="val 97550"/>
            </a:avLst>
          </a:prstGeom>
          <a:ln>
            <a:solidFill>
              <a:srgbClr val="EC008C"/>
            </a:solidFill>
          </a:ln>
        </p:spPr>
        <p:style>
          <a:lnRef idx="2">
            <a:schemeClr val="accent1"/>
          </a:lnRef>
          <a:fillRef idx="0">
            <a:schemeClr val="accent1"/>
          </a:fillRef>
          <a:effectRef idx="1">
            <a:schemeClr val="accent1"/>
          </a:effectRef>
          <a:fontRef idx="minor">
            <a:schemeClr val="tx1"/>
          </a:fontRef>
        </p:style>
      </p:cxnSp>
      <p:cxnSp>
        <p:nvCxnSpPr>
          <p:cNvPr id="25" name="Straight Connector 24">
            <a:extLst>
              <a:ext uri="{FF2B5EF4-FFF2-40B4-BE49-F238E27FC236}">
                <a16:creationId xmlns:a16="http://schemas.microsoft.com/office/drawing/2014/main" id="{E2199E6F-F801-3E56-1B10-2E954AB54EFE}"/>
              </a:ext>
            </a:extLst>
          </p:cNvPr>
          <p:cNvCxnSpPr>
            <a:cxnSpLocks/>
          </p:cNvCxnSpPr>
          <p:nvPr/>
        </p:nvCxnSpPr>
        <p:spPr>
          <a:xfrm>
            <a:off x="3998056" y="5061900"/>
            <a:ext cx="3331602" cy="0"/>
          </a:xfrm>
          <a:prstGeom prst="line">
            <a:avLst/>
          </a:prstGeom>
          <a:ln>
            <a:solidFill>
              <a:srgbClr val="A7A9AC">
                <a:alpha val="30196"/>
              </a:srgbClr>
            </a:solidFill>
          </a:ln>
        </p:spPr>
        <p:style>
          <a:lnRef idx="2">
            <a:schemeClr val="accent1"/>
          </a:lnRef>
          <a:fillRef idx="0">
            <a:schemeClr val="accent1"/>
          </a:fillRef>
          <a:effectRef idx="1">
            <a:schemeClr val="accent1"/>
          </a:effectRef>
          <a:fontRef idx="minor">
            <a:schemeClr val="tx1"/>
          </a:fontRef>
        </p:style>
      </p:cxnSp>
      <p:sp>
        <p:nvSpPr>
          <p:cNvPr id="26" name="Rectangle 25">
            <a:extLst>
              <a:ext uri="{FF2B5EF4-FFF2-40B4-BE49-F238E27FC236}">
                <a16:creationId xmlns:a16="http://schemas.microsoft.com/office/drawing/2014/main" id="{D37C61C6-6D23-2648-75A0-B759A77895D7}"/>
              </a:ext>
            </a:extLst>
          </p:cNvPr>
          <p:cNvSpPr/>
          <p:nvPr/>
        </p:nvSpPr>
        <p:spPr>
          <a:xfrm>
            <a:off x="7849515" y="870857"/>
            <a:ext cx="3982589" cy="4902660"/>
          </a:xfrm>
          <a:prstGeom prst="rect">
            <a:avLst/>
          </a:prstGeom>
          <a:noFill/>
          <a:ln>
            <a:solidFill>
              <a:schemeClr val="bg2">
                <a:lumMod val="2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NZ" sz="16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p:txBody>
      </p:sp>
      <p:sp>
        <p:nvSpPr>
          <p:cNvPr id="27" name="TextBox 26">
            <a:extLst>
              <a:ext uri="{FF2B5EF4-FFF2-40B4-BE49-F238E27FC236}">
                <a16:creationId xmlns:a16="http://schemas.microsoft.com/office/drawing/2014/main" id="{231BEEFC-0442-D5E7-8C8B-CCC88DD6C95E}"/>
              </a:ext>
            </a:extLst>
          </p:cNvPr>
          <p:cNvSpPr txBox="1"/>
          <p:nvPr/>
        </p:nvSpPr>
        <p:spPr>
          <a:xfrm>
            <a:off x="8031026" y="1023601"/>
            <a:ext cx="3892942" cy="409342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1" i="0" u="none" strike="noStrike" kern="1200" cap="none" spc="0" normalizeH="0" baseline="0" noProof="0">
                <a:ln>
                  <a:noFill/>
                </a:ln>
                <a:solidFill>
                  <a:prstClr val="white"/>
                </a:solidFill>
                <a:effectLst/>
                <a:uLnTx/>
                <a:uFillTx/>
                <a:latin typeface="Gotham" panose="02000504050000020004" pitchFamily="2" charset="0"/>
                <a:ea typeface="+mn-ea"/>
                <a:cs typeface="+mn-cs"/>
              </a:rPr>
              <a:t>      ANAGENIX CONSUMER DATA</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white"/>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0" normalizeH="0" baseline="0" noProof="0">
                <a:ln>
                  <a:noFill/>
                </a:ln>
                <a:solidFill>
                  <a:prstClr val="white"/>
                </a:solidFill>
                <a:effectLst/>
                <a:uLnTx/>
                <a:uFillTx/>
                <a:latin typeface="Built Titling Rg" panose="020B0206030202080204" pitchFamily="34" charset="0"/>
                <a:ea typeface="+mn-ea"/>
                <a:cs typeface="+mn-cs"/>
              </a:rPr>
              <a:t>REAL WORLD FEEDBACK AFTER </a:t>
            </a:r>
            <a:r>
              <a:rPr kumimoji="0" lang="en-GB" sz="4800" b="0" i="0" u="none" strike="noStrike" kern="1200" cap="none" spc="0" normalizeH="0" baseline="0" noProof="0">
                <a:ln>
                  <a:noFill/>
                </a:ln>
                <a:solidFill>
                  <a:srgbClr val="F1D7E5"/>
                </a:solidFill>
                <a:effectLst/>
                <a:uLnTx/>
                <a:uFillTx/>
                <a:latin typeface="Built Titling Rg" panose="020B0206030202080204" pitchFamily="34" charset="0"/>
                <a:ea typeface="+mn-ea"/>
                <a:cs typeface="+mn-cs"/>
              </a:rPr>
              <a:t>2 weeks</a:t>
            </a:r>
            <a:endParaRPr kumimoji="0" lang="en-GB" sz="4800" b="0" i="0" u="none" strike="noStrike" kern="1200" cap="none" spc="0" normalizeH="0" baseline="-25000" noProof="0">
              <a:ln>
                <a:noFill/>
              </a:ln>
              <a:solidFill>
                <a:srgbClr val="F1D7E5"/>
              </a:solidFill>
              <a:effectLst/>
              <a:uLnTx/>
              <a:uFillTx/>
              <a:latin typeface="Built Titling Rg" panose="020B020603020208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Built Titling Rg" panose="020B020603020208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a:ln>
                  <a:noFill/>
                </a:ln>
                <a:solidFill>
                  <a:prstClr val="white">
                    <a:lumMod val="75000"/>
                  </a:prstClr>
                </a:solidFill>
                <a:effectLst/>
                <a:uLnTx/>
                <a:uFillTx/>
                <a:latin typeface="Gotham" panose="02000504050000020004" pitchFamily="2" charset="0"/>
                <a:ea typeface="+mn-ea"/>
                <a:cs typeface="+mn-cs"/>
              </a:rPr>
              <a:t>UK Audience | Protein: </a:t>
            </a:r>
            <a:r>
              <a:rPr kumimoji="0" lang="en-US" sz="1100" b="0" i="0" u="none" strike="noStrike" kern="1200" cap="none" spc="0" normalizeH="0" baseline="0" noProof="0">
                <a:ln>
                  <a:noFill/>
                </a:ln>
                <a:solidFill>
                  <a:prstClr val="white">
                    <a:lumMod val="75000"/>
                  </a:prstClr>
                </a:solidFill>
                <a:effectLst/>
                <a:uLnTx/>
                <a:uFillTx/>
                <a:latin typeface="Gotham" panose="02000504050000020004" pitchFamily="2" charset="0"/>
                <a:ea typeface="+mn-ea"/>
                <a:cs typeface="+mn-cs"/>
              </a:rPr>
              <a:t>Whey soy, pea, rice, hemp</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100" b="0" i="0" u="none" strike="noStrike" kern="1200" cap="none" spc="0" normalizeH="0" baseline="0" noProof="0">
              <a:ln>
                <a:noFill/>
              </a:ln>
              <a:solidFill>
                <a:prstClr val="white">
                  <a:lumMod val="75000"/>
                </a:prstClr>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a:ln>
                <a:noFill/>
              </a:ln>
              <a:solidFill>
                <a:srgbClr val="A19DA1"/>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a:ln>
                <a:noFill/>
              </a:ln>
              <a:solidFill>
                <a:srgbClr val="A19DA1"/>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a:ln>
                <a:noFill/>
              </a:ln>
              <a:solidFill>
                <a:srgbClr val="A19DA1"/>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a:ln>
                <a:noFill/>
              </a:ln>
              <a:solidFill>
                <a:srgbClr val="A19DA1"/>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a:ln>
                <a:noFill/>
              </a:ln>
              <a:solidFill>
                <a:srgbClr val="A19DA1"/>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a:ln>
                <a:noFill/>
              </a:ln>
              <a:solidFill>
                <a:srgbClr val="A19DA1"/>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a:ln>
                <a:noFill/>
              </a:ln>
              <a:solidFill>
                <a:srgbClr val="A19DA1"/>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a:ln>
                <a:noFill/>
              </a:ln>
              <a:solidFill>
                <a:srgbClr val="A19DA1"/>
              </a:solidFill>
              <a:effectLst/>
              <a:uLnTx/>
              <a:uFillTx/>
              <a:latin typeface="Gotham" panose="02000504050000020004" pitchFamily="2"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100" b="1" i="0" u="none" strike="noStrike" kern="1200" cap="none" spc="0" normalizeH="0" baseline="0" noProof="0">
              <a:ln>
                <a:noFill/>
              </a:ln>
              <a:solidFill>
                <a:srgbClr val="A19DA1"/>
              </a:solidFill>
              <a:effectLst/>
              <a:uLnTx/>
              <a:uFillTx/>
              <a:latin typeface="Gotham" panose="02000504050000020004" pitchFamily="2" charset="0"/>
              <a:ea typeface="+mn-ea"/>
              <a:cs typeface="+mn-cs"/>
            </a:endParaRPr>
          </a:p>
        </p:txBody>
      </p:sp>
      <p:cxnSp>
        <p:nvCxnSpPr>
          <p:cNvPr id="28" name="Connector: Elbow 27">
            <a:extLst>
              <a:ext uri="{FF2B5EF4-FFF2-40B4-BE49-F238E27FC236}">
                <a16:creationId xmlns:a16="http://schemas.microsoft.com/office/drawing/2014/main" id="{99A68D7B-E380-36BF-187D-1CAF731BF754}"/>
              </a:ext>
            </a:extLst>
          </p:cNvPr>
          <p:cNvCxnSpPr>
            <a:cxnSpLocks/>
          </p:cNvCxnSpPr>
          <p:nvPr/>
        </p:nvCxnSpPr>
        <p:spPr>
          <a:xfrm rot="5400000" flipH="1" flipV="1">
            <a:off x="7857407" y="874161"/>
            <a:ext cx="153943" cy="146943"/>
          </a:xfrm>
          <a:prstGeom prst="bentConnector3">
            <a:avLst>
              <a:gd name="adj1" fmla="val 97550"/>
            </a:avLst>
          </a:prstGeom>
          <a:ln>
            <a:solidFill>
              <a:srgbClr val="EC008C"/>
            </a:solidFill>
          </a:ln>
        </p:spPr>
        <p:style>
          <a:lnRef idx="2">
            <a:schemeClr val="accent1"/>
          </a:lnRef>
          <a:fillRef idx="0">
            <a:schemeClr val="accent1"/>
          </a:fillRef>
          <a:effectRef idx="1">
            <a:schemeClr val="accent1"/>
          </a:effectRef>
          <a:fontRef idx="minor">
            <a:schemeClr val="tx1"/>
          </a:fontRef>
        </p:style>
      </p:cxnSp>
      <p:sp>
        <p:nvSpPr>
          <p:cNvPr id="29" name="Rectangle: Rounded Corners 28">
            <a:extLst>
              <a:ext uri="{FF2B5EF4-FFF2-40B4-BE49-F238E27FC236}">
                <a16:creationId xmlns:a16="http://schemas.microsoft.com/office/drawing/2014/main" id="{DF8FC5A7-6BFA-BEE0-F12A-ACC356180C59}"/>
              </a:ext>
            </a:extLst>
          </p:cNvPr>
          <p:cNvSpPr/>
          <p:nvPr/>
        </p:nvSpPr>
        <p:spPr>
          <a:xfrm>
            <a:off x="7965670" y="3595347"/>
            <a:ext cx="1729226" cy="1258951"/>
          </a:xfrm>
          <a:prstGeom prst="roundRect">
            <a:avLst>
              <a:gd name="adj" fmla="val 10558"/>
            </a:avLst>
          </a:prstGeom>
          <a:solidFill>
            <a:srgbClr val="D6689F"/>
          </a:solidFill>
          <a:ln>
            <a:noFill/>
          </a:ln>
          <a:effectLst>
            <a:outerShdw blurRad="50800" dist="38100" dir="10800000" algn="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-37%</a:t>
            </a:r>
            <a:endParaRPr kumimoji="0" lang="en-GB" sz="3600" b="1" i="0" u="none" strike="noStrike" kern="1200" cap="none" spc="0" normalizeH="0" baseline="0" noProof="0">
              <a:ln>
                <a:noFill/>
              </a:ln>
              <a:solidFill>
                <a:srgbClr val="D1D3D4"/>
              </a:solidFill>
              <a:effectLst/>
              <a:uLnTx/>
              <a:uFillTx/>
              <a:latin typeface="Built Titling Sb" panose="020B070603020208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F1D7E5"/>
                </a:solidFill>
                <a:effectLst/>
                <a:uLnTx/>
                <a:uFillTx/>
                <a:latin typeface="Built Titling Sb" panose="020B0706030202080204" pitchFamily="34" charset="0"/>
                <a:ea typeface="+mn-ea"/>
                <a:cs typeface="+mn-cs"/>
              </a:rPr>
              <a:t>BLOATING/GAS</a:t>
            </a:r>
          </a:p>
        </p:txBody>
      </p:sp>
      <p:sp>
        <p:nvSpPr>
          <p:cNvPr id="31" name="Rectangle: Rounded Corners 30">
            <a:extLst>
              <a:ext uri="{FF2B5EF4-FFF2-40B4-BE49-F238E27FC236}">
                <a16:creationId xmlns:a16="http://schemas.microsoft.com/office/drawing/2014/main" id="{D236399F-2660-A287-367D-DD33624029FD}"/>
              </a:ext>
            </a:extLst>
          </p:cNvPr>
          <p:cNvSpPr/>
          <p:nvPr/>
        </p:nvSpPr>
        <p:spPr>
          <a:xfrm>
            <a:off x="7993249" y="4993056"/>
            <a:ext cx="3629408" cy="676699"/>
          </a:xfrm>
          <a:prstGeom prst="roundRect">
            <a:avLst>
              <a:gd name="adj" fmla="val 10558"/>
            </a:avLst>
          </a:prstGeom>
          <a:solidFill>
            <a:srgbClr val="EC008C"/>
          </a:solidFill>
          <a:ln>
            <a:noFill/>
          </a:ln>
          <a:effectLst>
            <a:outerShdw blurRad="50800" dist="38100" dir="10800000" algn="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-29% </a:t>
            </a:r>
            <a:r>
              <a:rPr kumimoji="0" lang="en-GB" sz="2400" b="1" i="0" u="none" strike="noStrike" kern="1200" cap="none" spc="0" normalizeH="0" baseline="0" noProof="0">
                <a:ln>
                  <a:noFill/>
                </a:ln>
                <a:solidFill>
                  <a:srgbClr val="F1D7E5"/>
                </a:solidFill>
                <a:effectLst/>
                <a:uLnTx/>
                <a:uFillTx/>
                <a:latin typeface="Built Titling Sb" panose="020B0706030202080204" pitchFamily="34" charset="0"/>
                <a:ea typeface="+mn-ea"/>
                <a:cs typeface="+mn-cs"/>
              </a:rPr>
              <a:t>REFLUX</a:t>
            </a:r>
            <a:endParaRPr kumimoji="0" lang="en-GB" sz="1200" b="1" i="0" u="none" strike="noStrike" kern="1200" cap="none" spc="0" normalizeH="0" baseline="0" noProof="0">
              <a:ln>
                <a:noFill/>
              </a:ln>
              <a:solidFill>
                <a:srgbClr val="F1D7E5"/>
              </a:solidFill>
              <a:effectLst/>
              <a:uLnTx/>
              <a:uFillTx/>
              <a:latin typeface="Built Titling Sb" panose="020B0706030202080204" pitchFamily="34" charset="0"/>
              <a:ea typeface="+mn-ea"/>
              <a:cs typeface="+mn-cs"/>
            </a:endParaRPr>
          </a:p>
        </p:txBody>
      </p:sp>
      <p:pic>
        <p:nvPicPr>
          <p:cNvPr id="32" name="Graphic 31" descr="Users with solid fill">
            <a:extLst>
              <a:ext uri="{FF2B5EF4-FFF2-40B4-BE49-F238E27FC236}">
                <a16:creationId xmlns:a16="http://schemas.microsoft.com/office/drawing/2014/main" id="{DE0F9714-7B78-8E67-A953-F05460CE081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7993249" y="1023601"/>
            <a:ext cx="320400" cy="320400"/>
          </a:xfrm>
          <a:prstGeom prst="rect">
            <a:avLst/>
          </a:prstGeom>
        </p:spPr>
      </p:pic>
      <p:sp>
        <p:nvSpPr>
          <p:cNvPr id="2" name="Rectangle: Rounded Corners 1">
            <a:extLst>
              <a:ext uri="{FF2B5EF4-FFF2-40B4-BE49-F238E27FC236}">
                <a16:creationId xmlns:a16="http://schemas.microsoft.com/office/drawing/2014/main" id="{224FF66B-F76F-52E3-E3C5-771DB1296B7E}"/>
              </a:ext>
            </a:extLst>
          </p:cNvPr>
          <p:cNvSpPr/>
          <p:nvPr/>
        </p:nvSpPr>
        <p:spPr>
          <a:xfrm>
            <a:off x="9847104" y="3595346"/>
            <a:ext cx="1729226" cy="1258951"/>
          </a:xfrm>
          <a:prstGeom prst="roundRect">
            <a:avLst>
              <a:gd name="adj" fmla="val 10558"/>
            </a:avLst>
          </a:prstGeom>
          <a:solidFill>
            <a:srgbClr val="E7B1CC"/>
          </a:solidFill>
          <a:ln>
            <a:noFill/>
          </a:ln>
          <a:effectLst>
            <a:outerShdw blurRad="50800" dist="38100" dir="10800000" algn="r"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-34%</a:t>
            </a:r>
            <a:endParaRPr kumimoji="0" lang="en-GB" sz="3600" b="1" i="0" u="none" strike="noStrike" kern="1200" cap="none" spc="0" normalizeH="0" baseline="0" noProof="0">
              <a:ln>
                <a:noFill/>
              </a:ln>
              <a:solidFill>
                <a:srgbClr val="D1D3D4"/>
              </a:solidFill>
              <a:effectLst/>
              <a:uLnTx/>
              <a:uFillTx/>
              <a:latin typeface="Built Titling Sb" panose="020B070603020208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a:ln>
                  <a:noFill/>
                </a:ln>
                <a:solidFill>
                  <a:srgbClr val="F1D7E5"/>
                </a:solidFill>
                <a:effectLst/>
                <a:uLnTx/>
                <a:uFillTx/>
                <a:latin typeface="Built Titling Sb" panose="020B0706030202080204" pitchFamily="34" charset="0"/>
                <a:ea typeface="+mn-ea"/>
                <a:cs typeface="+mn-cs"/>
              </a:rPr>
              <a:t>ABDOMINAL PAIN</a:t>
            </a:r>
          </a:p>
        </p:txBody>
      </p:sp>
      <p:sp>
        <p:nvSpPr>
          <p:cNvPr id="3" name="Slide Number Placeholder 2">
            <a:extLst>
              <a:ext uri="{FF2B5EF4-FFF2-40B4-BE49-F238E27FC236}">
                <a16:creationId xmlns:a16="http://schemas.microsoft.com/office/drawing/2014/main" id="{1FBE1231-B9EB-B64F-81FD-C0907492E9F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39335917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AE034702-6F89-3B22-7D84-105840D1F6DB}"/>
            </a:ext>
          </a:extLst>
        </p:cNvPr>
        <p:cNvGrpSpPr/>
        <p:nvPr/>
      </p:nvGrpSpPr>
      <p:grpSpPr>
        <a:xfrm>
          <a:off x="0" y="0"/>
          <a:ext cx="0" cy="0"/>
          <a:chOff x="0" y="0"/>
          <a:chExt cx="0" cy="0"/>
        </a:xfrm>
      </p:grpSpPr>
      <p:pic>
        <p:nvPicPr>
          <p:cNvPr id="11" name="Picture 10" descr="A white circles in a circle&#10;&#10;AI-generated content may be incorrect.">
            <a:extLst>
              <a:ext uri="{FF2B5EF4-FFF2-40B4-BE49-F238E27FC236}">
                <a16:creationId xmlns:a16="http://schemas.microsoft.com/office/drawing/2014/main" id="{B2B30A2D-6F90-986C-0754-1E5D9AD35D7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10849" y="152806"/>
            <a:ext cx="554329" cy="554329"/>
          </a:xfrm>
          <a:prstGeom prst="rect">
            <a:avLst/>
          </a:prstGeom>
          <a:ln>
            <a:noFill/>
          </a:ln>
        </p:spPr>
      </p:pic>
      <p:grpSp>
        <p:nvGrpSpPr>
          <p:cNvPr id="8" name="Group 7">
            <a:extLst>
              <a:ext uri="{FF2B5EF4-FFF2-40B4-BE49-F238E27FC236}">
                <a16:creationId xmlns:a16="http://schemas.microsoft.com/office/drawing/2014/main" id="{2CAC3020-4D3B-94CC-0127-5F6439DE680D}"/>
              </a:ext>
            </a:extLst>
          </p:cNvPr>
          <p:cNvGrpSpPr/>
          <p:nvPr/>
        </p:nvGrpSpPr>
        <p:grpSpPr>
          <a:xfrm>
            <a:off x="627797" y="650406"/>
            <a:ext cx="9689910" cy="5557187"/>
            <a:chOff x="1269242" y="707135"/>
            <a:chExt cx="9689910" cy="5557187"/>
          </a:xfrm>
        </p:grpSpPr>
        <p:sp>
          <p:nvSpPr>
            <p:cNvPr id="5" name="Title 1">
              <a:extLst>
                <a:ext uri="{FF2B5EF4-FFF2-40B4-BE49-F238E27FC236}">
                  <a16:creationId xmlns:a16="http://schemas.microsoft.com/office/drawing/2014/main" id="{88F2E391-2958-3C1C-746E-60805EA22406}"/>
                </a:ext>
              </a:extLst>
            </p:cNvPr>
            <p:cNvSpPr txBox="1">
              <a:spLocks/>
            </p:cNvSpPr>
            <p:nvPr/>
          </p:nvSpPr>
          <p:spPr>
            <a:xfrm>
              <a:off x="1269242" y="707135"/>
              <a:ext cx="9689910" cy="5557187"/>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n-US" sz="37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n-US" sz="37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endParaRPr kumimoji="0" lang="en-US" sz="37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3 </a:t>
              </a:r>
              <a:r>
                <a:rPr kumimoji="0" lang="en-US" sz="4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key positioning platforms </a:t>
              </a:r>
              <a:endParaRPr kumimoji="0" lang="en-US" sz="60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4000" b="0" i="0" u="none" strike="noStrike" kern="1200" cap="none" spc="0" normalizeH="0" baseline="0" noProof="0">
                <a:ln>
                  <a:noFill/>
                </a:ln>
                <a:solidFill>
                  <a:srgbClr val="E0E31C"/>
                </a:solidFill>
                <a:effectLst/>
                <a:uLnTx/>
                <a:uFillTx/>
                <a:latin typeface="Built Titling Sb" panose="020B0706030202080204" pitchFamily="34" charset="0"/>
                <a:ea typeface="+mj-ea"/>
                <a:cs typeface="+mj-cs"/>
              </a:endParaRP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200" b="0" i="0" u="none" strike="noStrike" kern="1200" cap="none" spc="0" normalizeH="0" baseline="0" noProof="0">
                  <a:ln>
                    <a:noFill/>
                  </a:ln>
                  <a:solidFill>
                    <a:srgbClr val="FF0080"/>
                  </a:solidFill>
                  <a:effectLst/>
                  <a:uLnTx/>
                  <a:uFillTx/>
                  <a:latin typeface="Built Titling Sb" panose="020B0706030202080204" pitchFamily="34" charset="0"/>
                  <a:ea typeface="+mj-ea"/>
                  <a:cs typeface="+mj-cs"/>
                </a:rPr>
                <a:t>1. Muscle Performance </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200" b="0" i="0" u="none" strike="noStrike" kern="1200" cap="none" spc="0" normalizeH="0" baseline="0" noProof="0">
                  <a:ln>
                    <a:noFill/>
                  </a:ln>
                  <a:solidFill>
                    <a:srgbClr val="FF0080"/>
                  </a:solidFill>
                  <a:effectLst/>
                  <a:uLnTx/>
                  <a:uFillTx/>
                  <a:latin typeface="Built Titling Sb" panose="020B0706030202080204" pitchFamily="34" charset="0"/>
                  <a:ea typeface="+mj-ea"/>
                  <a:cs typeface="+mj-cs"/>
                </a:rPr>
                <a:t>2. Healthy Ageing</a:t>
              </a:r>
            </a:p>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6200" b="0" i="0" u="none" strike="noStrike" kern="1200" cap="none" spc="0" normalizeH="0" baseline="0" noProof="0">
                  <a:ln>
                    <a:noFill/>
                  </a:ln>
                  <a:solidFill>
                    <a:srgbClr val="FF0080"/>
                  </a:solidFill>
                  <a:effectLst/>
                  <a:uLnTx/>
                  <a:uFillTx/>
                  <a:latin typeface="Built Titling Sb" panose="020B0706030202080204" pitchFamily="34" charset="0"/>
                  <a:ea typeface="+mj-ea"/>
                  <a:cs typeface="+mj-cs"/>
                </a:rPr>
                <a:t>3. Women’s Wellness</a:t>
              </a:r>
            </a:p>
          </p:txBody>
        </p:sp>
        <p:pic>
          <p:nvPicPr>
            <p:cNvPr id="4" name="Picture 3">
              <a:extLst>
                <a:ext uri="{FF2B5EF4-FFF2-40B4-BE49-F238E27FC236}">
                  <a16:creationId xmlns:a16="http://schemas.microsoft.com/office/drawing/2014/main" id="{5E240BCB-6D94-611E-63CB-922AF5B92387}"/>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2188082" y="1243999"/>
              <a:ext cx="7852229" cy="827313"/>
            </a:xfrm>
            <a:prstGeom prst="rect">
              <a:avLst/>
            </a:prstGeom>
          </p:spPr>
        </p:pic>
      </p:grpSp>
      <p:pic>
        <p:nvPicPr>
          <p:cNvPr id="7" name="Picture 6" descr="A scoop of powder being poured into a container&#10;&#10;Description automatically generated">
            <a:extLst>
              <a:ext uri="{FF2B5EF4-FFF2-40B4-BE49-F238E27FC236}">
                <a16:creationId xmlns:a16="http://schemas.microsoft.com/office/drawing/2014/main" id="{368E339D-A973-F891-346F-491206453B94}"/>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8272586" y="2445915"/>
            <a:ext cx="4090242" cy="5020323"/>
          </a:xfrm>
          <a:prstGeom prst="rect">
            <a:avLst/>
          </a:prstGeom>
        </p:spPr>
      </p:pic>
      <p:sp>
        <p:nvSpPr>
          <p:cNvPr id="2" name="Slide Number Placeholder 1">
            <a:extLst>
              <a:ext uri="{FF2B5EF4-FFF2-40B4-BE49-F238E27FC236}">
                <a16:creationId xmlns:a16="http://schemas.microsoft.com/office/drawing/2014/main" id="{289F3FFC-DB99-F10E-35D2-1BB521D1A5E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13039557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A09B48E6-9DEC-5B19-22D1-E1D42E352E40}"/>
            </a:ext>
          </a:extLst>
        </p:cNvPr>
        <p:cNvGrpSpPr/>
        <p:nvPr/>
      </p:nvGrpSpPr>
      <p:grpSpPr>
        <a:xfrm>
          <a:off x="0" y="0"/>
          <a:ext cx="0" cy="0"/>
          <a:chOff x="0" y="0"/>
          <a:chExt cx="0" cy="0"/>
        </a:xfrm>
      </p:grpSpPr>
      <p:sp>
        <p:nvSpPr>
          <p:cNvPr id="6" name="Title 1">
            <a:extLst>
              <a:ext uri="{FF2B5EF4-FFF2-40B4-BE49-F238E27FC236}">
                <a16:creationId xmlns:a16="http://schemas.microsoft.com/office/drawing/2014/main" id="{97205A80-C7F5-A200-E23F-7C85095F33D7}"/>
              </a:ext>
            </a:extLst>
          </p:cNvPr>
          <p:cNvSpPr txBox="1">
            <a:spLocks/>
          </p:cNvSpPr>
          <p:nvPr/>
        </p:nvSpPr>
        <p:spPr>
          <a:xfrm>
            <a:off x="715870" y="397565"/>
            <a:ext cx="9753415" cy="927652"/>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a:ln>
                  <a:noFill/>
                </a:ln>
                <a:solidFill>
                  <a:srgbClr val="FF0080"/>
                </a:solidFill>
                <a:effectLst/>
                <a:uLnTx/>
                <a:uFillTx/>
                <a:latin typeface="Built Titling Sb" panose="020B0706030202080204" pitchFamily="34" charset="0"/>
                <a:ea typeface="+mj-ea"/>
                <a:cs typeface="+mj-cs"/>
              </a:rPr>
              <a:t>1. Muscle Performance</a:t>
            </a:r>
            <a:endParaRPr kumimoji="0" lang="en-US" sz="6000" b="0" i="0" u="none" strike="noStrike" kern="1200" cap="none" spc="0" normalizeH="0" baseline="0" noProof="0">
              <a:ln>
                <a:noFill/>
              </a:ln>
              <a:solidFill>
                <a:srgbClr val="FF8CAB"/>
              </a:solidFill>
              <a:effectLst/>
              <a:uLnTx/>
              <a:uFillTx/>
              <a:latin typeface="Built Titling Sb" panose="020B0706030202080204" pitchFamily="34" charset="0"/>
              <a:ea typeface="+mj-ea"/>
              <a:cs typeface="+mj-cs"/>
            </a:endParaRPr>
          </a:p>
        </p:txBody>
      </p:sp>
      <p:sp>
        <p:nvSpPr>
          <p:cNvPr id="7" name="TextBox 6">
            <a:extLst>
              <a:ext uri="{FF2B5EF4-FFF2-40B4-BE49-F238E27FC236}">
                <a16:creationId xmlns:a16="http://schemas.microsoft.com/office/drawing/2014/main" id="{1F39BEE2-8E66-22F3-8073-C789609B1A51}"/>
              </a:ext>
            </a:extLst>
          </p:cNvPr>
          <p:cNvSpPr txBox="1"/>
          <p:nvPr/>
        </p:nvSpPr>
        <p:spPr>
          <a:xfrm>
            <a:off x="715870" y="2120949"/>
            <a:ext cx="5107414" cy="2062103"/>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prstClr val="white"/>
                </a:solidFill>
                <a:effectLst/>
                <a:uLnTx/>
                <a:uFillTx/>
                <a:latin typeface="Built Titling Rg" panose="020B0206030202080204" pitchFamily="34" charset="0"/>
                <a:ea typeface="+mn-ea"/>
                <a:cs typeface="+mn-cs"/>
              </a:rPr>
              <a:t>Faster protein digestion.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a:ln>
                  <a:noFill/>
                </a:ln>
                <a:solidFill>
                  <a:prstClr val="white"/>
                </a:solidFill>
                <a:effectLst/>
                <a:uLnTx/>
                <a:uFillTx/>
                <a:latin typeface="Built Titling Rg" panose="020B0206030202080204" pitchFamily="34" charset="0"/>
                <a:ea typeface="+mn-ea"/>
                <a:cs typeface="+mn-cs"/>
              </a:rPr>
              <a:t>Faster amino acid delivery.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A19DA1"/>
                </a:solidFill>
                <a:effectLst/>
                <a:uLnTx/>
                <a:uFillTx/>
                <a:latin typeface="Built Titling Rg" panose="020B0206030202080204" pitchFamily="34" charset="0"/>
                <a:ea typeface="+mn-ea"/>
                <a:cs typeface="+mn-cs"/>
              </a:rPr>
              <a:t>Supporting muscle protein synthesis and recovery</a:t>
            </a:r>
          </a:p>
        </p:txBody>
      </p:sp>
      <p:sp>
        <p:nvSpPr>
          <p:cNvPr id="4" name="TextBox 3">
            <a:extLst>
              <a:ext uri="{FF2B5EF4-FFF2-40B4-BE49-F238E27FC236}">
                <a16:creationId xmlns:a16="http://schemas.microsoft.com/office/drawing/2014/main" id="{929C8DEB-EAD7-F60D-89CD-A49F29515368}"/>
              </a:ext>
            </a:extLst>
          </p:cNvPr>
          <p:cNvSpPr txBox="1"/>
          <p:nvPr/>
        </p:nvSpPr>
        <p:spPr>
          <a:xfrm>
            <a:off x="715870" y="5124179"/>
            <a:ext cx="609600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1" i="0" u="none" strike="noStrike" kern="1200" cap="none" spc="0" normalizeH="0" baseline="0" noProof="0">
                <a:ln>
                  <a:noFill/>
                </a:ln>
                <a:solidFill>
                  <a:prstClr val="white"/>
                </a:solidFill>
                <a:effectLst/>
                <a:uLnTx/>
                <a:uFillTx/>
                <a:latin typeface="Gotham Black" panose="02000604040000020004" pitchFamily="50" charset="0"/>
                <a:ea typeface="+mn-ea"/>
                <a:cs typeface="+mn-cs"/>
              </a:rPr>
              <a:t>Target applications:</a:t>
            </a:r>
            <a:r>
              <a:rPr kumimoji="0" lang="en-NZ" sz="1800" b="0" i="0" u="none" strike="noStrike" kern="1200" cap="none" spc="0" normalizeH="0" baseline="0" noProof="0">
                <a:ln>
                  <a:noFill/>
                </a:ln>
                <a:solidFill>
                  <a:prstClr val="white"/>
                </a:solidFill>
                <a:effectLst/>
                <a:uLnTx/>
                <a:uFillTx/>
                <a:latin typeface="Gotham Black" panose="02000604040000020004" pitchFamily="50" charset="0"/>
                <a:ea typeface="+mn-ea"/>
                <a:cs typeface="+mn-cs"/>
              </a:rPr>
              <a:t> Sports nutrition, active lifestyle, exercise recovery, protein powders, RTDs</a:t>
            </a:r>
          </a:p>
        </p:txBody>
      </p:sp>
      <p:pic>
        <p:nvPicPr>
          <p:cNvPr id="8" name="Picture 7">
            <a:extLst>
              <a:ext uri="{FF2B5EF4-FFF2-40B4-BE49-F238E27FC236}">
                <a16:creationId xmlns:a16="http://schemas.microsoft.com/office/drawing/2014/main" id="{451F270D-6ABF-0F48-51EA-3E7A130396FC}"/>
              </a:ext>
            </a:extLst>
          </p:cNvPr>
          <p:cNvPicPr>
            <a:picLocks noChangeAspect="1"/>
          </p:cNvPicPr>
          <p:nvPr/>
        </p:nvPicPr>
        <p:blipFill>
          <a:blip r:embed="rId3">
            <a:extLst>
              <a:ext uri="{28A0092B-C50C-407E-A947-70E740481C1C}">
                <a14:useLocalDpi xmlns:a14="http://schemas.microsoft.com/office/drawing/2010/main" val="0"/>
              </a:ext>
            </a:extLst>
          </a:blip>
          <a:srcRect l="8995" t="-4722" r="19894" b="1"/>
          <a:stretch>
            <a:fillRect/>
          </a:stretch>
        </p:blipFill>
        <p:spPr>
          <a:xfrm>
            <a:off x="7086600" y="-323850"/>
            <a:ext cx="7315200" cy="7181850"/>
          </a:xfrm>
          <a:prstGeom prst="rect">
            <a:avLst/>
          </a:prstGeom>
          <a:gradFill>
            <a:gsLst>
              <a:gs pos="50000">
                <a:srgbClr val="FFFFFF">
                  <a:alpha val="50000"/>
                </a:srgbClr>
              </a:gs>
              <a:gs pos="0">
                <a:schemeClr val="bg1">
                  <a:alpha val="0"/>
                </a:schemeClr>
              </a:gs>
              <a:gs pos="100000">
                <a:schemeClr val="bg1"/>
              </a:gs>
            </a:gsLst>
            <a:lin ang="5400000" scaled="1"/>
          </a:gradFill>
        </p:spPr>
      </p:pic>
    </p:spTree>
    <p:extLst>
      <p:ext uri="{BB962C8B-B14F-4D97-AF65-F5344CB8AC3E}">
        <p14:creationId xmlns:p14="http://schemas.microsoft.com/office/powerpoint/2010/main" val="19137571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9ED53AEE-809A-5C37-CCD4-0F692A42A2FA}"/>
            </a:ext>
          </a:extLst>
        </p:cNvPr>
        <p:cNvGrpSpPr/>
        <p:nvPr/>
      </p:nvGrpSpPr>
      <p:grpSpPr>
        <a:xfrm>
          <a:off x="0" y="0"/>
          <a:ext cx="0" cy="0"/>
          <a:chOff x="0" y="0"/>
          <a:chExt cx="0" cy="0"/>
        </a:xfrm>
      </p:grpSpPr>
      <p:sp>
        <p:nvSpPr>
          <p:cNvPr id="18" name="TextBox 17">
            <a:extLst>
              <a:ext uri="{FF2B5EF4-FFF2-40B4-BE49-F238E27FC236}">
                <a16:creationId xmlns:a16="http://schemas.microsoft.com/office/drawing/2014/main" id="{2B185206-D6D7-C933-A549-8FE42869B1E2}"/>
              </a:ext>
            </a:extLst>
          </p:cNvPr>
          <p:cNvSpPr txBox="1"/>
          <p:nvPr/>
        </p:nvSpPr>
        <p:spPr>
          <a:xfrm>
            <a:off x="715871" y="1475022"/>
            <a:ext cx="6294530" cy="31700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err="1">
                <a:ln>
                  <a:noFill/>
                </a:ln>
                <a:solidFill>
                  <a:prstClr val="white"/>
                </a:solidFill>
                <a:effectLst/>
                <a:uLnTx/>
                <a:uFillTx/>
                <a:latin typeface="Built Titling Rg" panose="020B0206030202080204" pitchFamily="34" charset="0"/>
                <a:ea typeface="+mn-ea"/>
                <a:cs typeface="+mn-cs"/>
              </a:rPr>
              <a:t>Optimising</a:t>
            </a:r>
            <a:r>
              <a:rPr kumimoji="0" lang="en-US" sz="4000" b="1" i="0" u="none" strike="noStrike" kern="1200" cap="none" spc="0" normalizeH="0" baseline="0" noProof="0">
                <a:ln>
                  <a:noFill/>
                </a:ln>
                <a:solidFill>
                  <a:prstClr val="white"/>
                </a:solidFill>
                <a:effectLst/>
                <a:uLnTx/>
                <a:uFillTx/>
                <a:latin typeface="Built Titling Rg" panose="020B0206030202080204" pitchFamily="34" charset="0"/>
                <a:ea typeface="+mn-ea"/>
                <a:cs typeface="+mn-cs"/>
              </a:rPr>
              <a:t> protein nutrition for healthy ageing</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a:ln>
                <a:noFill/>
              </a:ln>
              <a:solidFill>
                <a:prstClr val="white"/>
              </a:solidFill>
              <a:effectLst/>
              <a:uLnTx/>
              <a:uFillTx/>
              <a:latin typeface="Built Titling Rg" panose="020B020603020208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srgbClr val="FF8AAD"/>
                </a:solidFill>
                <a:effectLst/>
                <a:uLnTx/>
                <a:uFillTx/>
                <a:latin typeface="Built Titling Rg" panose="020B0206030202080204" pitchFamily="34" charset="0"/>
                <a:ea typeface="+mn-ea"/>
                <a:cs typeface="+mn-cs"/>
              </a:rPr>
              <a:t>Supporting muscle preservation as we age</a:t>
            </a:r>
          </a:p>
        </p:txBody>
      </p:sp>
      <p:sp>
        <p:nvSpPr>
          <p:cNvPr id="3" name="Title 1">
            <a:extLst>
              <a:ext uri="{FF2B5EF4-FFF2-40B4-BE49-F238E27FC236}">
                <a16:creationId xmlns:a16="http://schemas.microsoft.com/office/drawing/2014/main" id="{F4C0CEDA-A399-E17B-23D1-5F03BC915332}"/>
              </a:ext>
            </a:extLst>
          </p:cNvPr>
          <p:cNvSpPr txBox="1">
            <a:spLocks/>
          </p:cNvSpPr>
          <p:nvPr/>
        </p:nvSpPr>
        <p:spPr>
          <a:xfrm>
            <a:off x="715870" y="397565"/>
            <a:ext cx="9753415" cy="927652"/>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000" b="1" i="0" u="none" strike="noStrike" kern="1200" cap="none" spc="0" normalizeH="0" baseline="0" noProof="0">
                <a:ln>
                  <a:noFill/>
                </a:ln>
                <a:solidFill>
                  <a:srgbClr val="FF0080"/>
                </a:solidFill>
                <a:effectLst/>
                <a:uLnTx/>
                <a:uFillTx/>
                <a:latin typeface="Built Titling Rg" panose="020B0206030202080204" pitchFamily="34" charset="0"/>
                <a:ea typeface="+mj-ea"/>
                <a:cs typeface="+mj-cs"/>
              </a:rPr>
              <a:t>2. Healthy ageing </a:t>
            </a:r>
            <a:endParaRPr kumimoji="0" lang="en-US" sz="6000" b="1" i="0" u="none" strike="noStrike" kern="1200" cap="none" spc="0" normalizeH="0" baseline="0" noProof="0">
              <a:ln>
                <a:noFill/>
              </a:ln>
              <a:solidFill>
                <a:srgbClr val="FF8CAB"/>
              </a:solidFill>
              <a:effectLst/>
              <a:uLnTx/>
              <a:uFillTx/>
              <a:latin typeface="Built Titling Rg" panose="020B0206030202080204" pitchFamily="34" charset="0"/>
              <a:ea typeface="+mj-ea"/>
              <a:cs typeface="+mj-cs"/>
            </a:endParaRPr>
          </a:p>
        </p:txBody>
      </p:sp>
      <p:sp>
        <p:nvSpPr>
          <p:cNvPr id="5" name="TextBox 4">
            <a:extLst>
              <a:ext uri="{FF2B5EF4-FFF2-40B4-BE49-F238E27FC236}">
                <a16:creationId xmlns:a16="http://schemas.microsoft.com/office/drawing/2014/main" id="{36C5CA18-5056-E685-FB06-8E1340FA2339}"/>
              </a:ext>
            </a:extLst>
          </p:cNvPr>
          <p:cNvSpPr txBox="1"/>
          <p:nvPr/>
        </p:nvSpPr>
        <p:spPr>
          <a:xfrm>
            <a:off x="715870" y="5059812"/>
            <a:ext cx="6096000"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1" i="0" u="none" strike="noStrike" kern="1200" cap="none" spc="0" normalizeH="0" baseline="0" noProof="0">
                <a:ln>
                  <a:noFill/>
                </a:ln>
                <a:solidFill>
                  <a:prstClr val="white"/>
                </a:solidFill>
                <a:effectLst/>
                <a:uLnTx/>
                <a:uFillTx/>
                <a:latin typeface="Gotham Black" panose="02000604040000020004" pitchFamily="50" charset="0"/>
                <a:ea typeface="+mn-ea"/>
                <a:cs typeface="+mn-cs"/>
              </a:rPr>
              <a:t>Target applications:</a:t>
            </a:r>
            <a:r>
              <a:rPr kumimoji="0" lang="en-NZ" sz="1800" b="0" i="0" u="none" strike="noStrike" kern="1200" cap="none" spc="0" normalizeH="0" baseline="0" noProof="0">
                <a:ln>
                  <a:noFill/>
                </a:ln>
                <a:solidFill>
                  <a:prstClr val="white"/>
                </a:solidFill>
                <a:effectLst/>
                <a:uLnTx/>
                <a:uFillTx/>
                <a:latin typeface="Gotham Black" panose="02000604040000020004" pitchFamily="50" charset="0"/>
                <a:ea typeface="+mn-ea"/>
                <a:cs typeface="+mn-cs"/>
              </a:rPr>
              <a:t> Healthy ageing, mobility, strength, senior nutrition</a:t>
            </a:r>
          </a:p>
        </p:txBody>
      </p:sp>
      <p:pic>
        <p:nvPicPr>
          <p:cNvPr id="11" name="Picture 10">
            <a:extLst>
              <a:ext uri="{FF2B5EF4-FFF2-40B4-BE49-F238E27FC236}">
                <a16:creationId xmlns:a16="http://schemas.microsoft.com/office/drawing/2014/main" id="{ACF57A2F-DDD8-036F-9156-44D88D4831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3097" y="889031"/>
            <a:ext cx="8953454" cy="5968969"/>
          </a:xfrm>
          <a:prstGeom prst="rect">
            <a:avLst/>
          </a:prstGeom>
        </p:spPr>
      </p:pic>
    </p:spTree>
    <p:extLst>
      <p:ext uri="{BB962C8B-B14F-4D97-AF65-F5344CB8AC3E}">
        <p14:creationId xmlns:p14="http://schemas.microsoft.com/office/powerpoint/2010/main" val="7276174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E7BCC2E9-7719-3D02-193D-D3F1E32CE690}"/>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F0DA1759-3B95-E643-86E8-3917DE97A520}"/>
              </a:ext>
            </a:extLst>
          </p:cNvPr>
          <p:cNvSpPr txBox="1">
            <a:spLocks/>
          </p:cNvSpPr>
          <p:nvPr/>
        </p:nvSpPr>
        <p:spPr>
          <a:xfrm>
            <a:off x="715870" y="1325217"/>
            <a:ext cx="6096000" cy="3736423"/>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a:ln>
                  <a:noFill/>
                </a:ln>
                <a:solidFill>
                  <a:prstClr val="white"/>
                </a:solidFill>
                <a:effectLst/>
                <a:uLnTx/>
                <a:uFillTx/>
                <a:latin typeface="Built Titling Rg" panose="020B0206030202080204" pitchFamily="34" charset="0"/>
                <a:ea typeface="+mj-ea"/>
                <a:cs typeface="+mj-cs"/>
              </a:rPr>
              <a:t>Clean-label protein support for everyday wellness</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US" sz="3600" b="1" i="0" u="none" strike="noStrike" kern="1200" cap="none" spc="0" normalizeH="0" baseline="0" noProof="0">
              <a:ln>
                <a:noFill/>
              </a:ln>
              <a:solidFill>
                <a:prstClr val="white"/>
              </a:solidFill>
              <a:effectLst/>
              <a:uLnTx/>
              <a:uFillTx/>
              <a:latin typeface="Built Titling Rg" panose="020B0206030202080204" pitchFamily="34" charset="0"/>
              <a:ea typeface="+mj-ea"/>
              <a:cs typeface="+mj-cs"/>
            </a:endParaRPr>
          </a:p>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a:ln>
                  <a:noFill/>
                </a:ln>
                <a:solidFill>
                  <a:srgbClr val="EC008C"/>
                </a:solidFill>
                <a:effectLst/>
                <a:uLnTx/>
                <a:uFillTx/>
                <a:latin typeface="Built Titling Rg" panose="020B0206030202080204" pitchFamily="34" charset="0"/>
                <a:ea typeface="+mj-ea"/>
                <a:cs typeface="+mj-cs"/>
              </a:rPr>
              <a:t>Designed for comfort, confidence and active living</a:t>
            </a:r>
          </a:p>
        </p:txBody>
      </p:sp>
      <p:sp>
        <p:nvSpPr>
          <p:cNvPr id="3" name="Slide Number Placeholder 2">
            <a:extLst>
              <a:ext uri="{FF2B5EF4-FFF2-40B4-BE49-F238E27FC236}">
                <a16:creationId xmlns:a16="http://schemas.microsoft.com/office/drawing/2014/main" id="{1FBE1231-B9EB-B64F-81FD-C0907492E9F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
        <p:nvSpPr>
          <p:cNvPr id="4" name="Title 1">
            <a:extLst>
              <a:ext uri="{FF2B5EF4-FFF2-40B4-BE49-F238E27FC236}">
                <a16:creationId xmlns:a16="http://schemas.microsoft.com/office/drawing/2014/main" id="{DD2C393B-D9BA-7172-E07D-AEB4719F8FF4}"/>
              </a:ext>
            </a:extLst>
          </p:cNvPr>
          <p:cNvSpPr txBox="1">
            <a:spLocks/>
          </p:cNvSpPr>
          <p:nvPr/>
        </p:nvSpPr>
        <p:spPr>
          <a:xfrm>
            <a:off x="715870" y="397565"/>
            <a:ext cx="9753415" cy="927652"/>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000" b="0" i="0" u="none" strike="noStrike" kern="1200" cap="none" spc="0" normalizeH="0" baseline="0" noProof="0">
                <a:ln>
                  <a:noFill/>
                </a:ln>
                <a:solidFill>
                  <a:srgbClr val="FF0080"/>
                </a:solidFill>
                <a:effectLst/>
                <a:uLnTx/>
                <a:uFillTx/>
                <a:latin typeface="Built Titling Sb" panose="020B0706030202080204" pitchFamily="34" charset="0"/>
                <a:ea typeface="+mj-ea"/>
                <a:cs typeface="+mj-cs"/>
              </a:rPr>
              <a:t>3. Women's Wellness</a:t>
            </a:r>
            <a:endParaRPr kumimoji="0" lang="en-US" sz="6000" b="0" i="0" u="none" strike="noStrike" kern="1200" cap="none" spc="0" normalizeH="0" baseline="0" noProof="0">
              <a:ln>
                <a:noFill/>
              </a:ln>
              <a:solidFill>
                <a:srgbClr val="FF8CAB"/>
              </a:solidFill>
              <a:effectLst/>
              <a:uLnTx/>
              <a:uFillTx/>
              <a:latin typeface="Built Titling Sb" panose="020B0706030202080204" pitchFamily="34" charset="0"/>
              <a:ea typeface="+mj-ea"/>
              <a:cs typeface="+mj-cs"/>
            </a:endParaRPr>
          </a:p>
        </p:txBody>
      </p:sp>
      <p:sp>
        <p:nvSpPr>
          <p:cNvPr id="6" name="TextBox 5">
            <a:extLst>
              <a:ext uri="{FF2B5EF4-FFF2-40B4-BE49-F238E27FC236}">
                <a16:creationId xmlns:a16="http://schemas.microsoft.com/office/drawing/2014/main" id="{96453CE1-6041-4131-FC92-3B5F8FA39D53}"/>
              </a:ext>
            </a:extLst>
          </p:cNvPr>
          <p:cNvSpPr txBox="1"/>
          <p:nvPr/>
        </p:nvSpPr>
        <p:spPr>
          <a:xfrm>
            <a:off x="715870" y="4785665"/>
            <a:ext cx="6096000"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NZ" sz="1800" b="1" i="0" u="none" strike="noStrike" kern="1200" cap="none" spc="0" normalizeH="0" baseline="0" noProof="0">
                <a:ln>
                  <a:noFill/>
                </a:ln>
                <a:solidFill>
                  <a:prstClr val="white"/>
                </a:solidFill>
                <a:effectLst/>
                <a:uLnTx/>
                <a:uFillTx/>
                <a:latin typeface="Gotham Black" panose="02000604040000020004" pitchFamily="50" charset="0"/>
                <a:ea typeface="+mn-ea"/>
                <a:cs typeface="+mn-cs"/>
              </a:rPr>
              <a:t>Target applications:</a:t>
            </a:r>
            <a:r>
              <a:rPr kumimoji="0" lang="en-NZ" sz="1800" b="0" i="0" u="none" strike="noStrike" kern="1200" cap="none" spc="0" normalizeH="0" baseline="0" noProof="0">
                <a:ln>
                  <a:noFill/>
                </a:ln>
                <a:solidFill>
                  <a:prstClr val="white"/>
                </a:solidFill>
                <a:effectLst/>
                <a:uLnTx/>
                <a:uFillTx/>
                <a:latin typeface="Gotham Black" panose="02000604040000020004" pitchFamily="50" charset="0"/>
                <a:ea typeface="+mn-ea"/>
                <a:cs typeface="+mn-cs"/>
              </a:rPr>
              <a:t> Women's health, meal replacements, lifestyle nutrition, weight management, wellness shakes</a:t>
            </a:r>
          </a:p>
        </p:txBody>
      </p:sp>
      <p:pic>
        <p:nvPicPr>
          <p:cNvPr id="19" name="Picture 18">
            <a:extLst>
              <a:ext uri="{FF2B5EF4-FFF2-40B4-BE49-F238E27FC236}">
                <a16:creationId xmlns:a16="http://schemas.microsoft.com/office/drawing/2014/main" id="{DC6973C6-BC0F-EBFA-4A3F-80D4F6C1E02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29400" y="0"/>
            <a:ext cx="10287000" cy="6858000"/>
          </a:xfrm>
          <a:prstGeom prst="rect">
            <a:avLst/>
          </a:prstGeom>
        </p:spPr>
      </p:pic>
    </p:spTree>
    <p:extLst>
      <p:ext uri="{BB962C8B-B14F-4D97-AF65-F5344CB8AC3E}">
        <p14:creationId xmlns:p14="http://schemas.microsoft.com/office/powerpoint/2010/main" val="23463203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283A7421-E5C3-2BCF-7BAD-157966AAC9C1}"/>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556037" y="352143"/>
            <a:ext cx="6835363" cy="720176"/>
          </a:xfrm>
          <a:prstGeom prst="rect">
            <a:avLst/>
          </a:prstGeom>
        </p:spPr>
      </p:pic>
      <p:sp>
        <p:nvSpPr>
          <p:cNvPr id="12" name="TextBox 11">
            <a:extLst>
              <a:ext uri="{FF2B5EF4-FFF2-40B4-BE49-F238E27FC236}">
                <a16:creationId xmlns:a16="http://schemas.microsoft.com/office/drawing/2014/main" id="{8F38BE8C-8807-A019-C429-A58249C5F8A6}"/>
              </a:ext>
            </a:extLst>
          </p:cNvPr>
          <p:cNvSpPr txBox="1"/>
          <p:nvPr/>
        </p:nvSpPr>
        <p:spPr>
          <a:xfrm>
            <a:off x="556037" y="1072319"/>
            <a:ext cx="6343650"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a:ln>
                  <a:noFill/>
                </a:ln>
                <a:solidFill>
                  <a:prstClr val="white"/>
                </a:solidFill>
                <a:effectLst/>
                <a:uLnTx/>
                <a:uFillTx/>
                <a:latin typeface="Built Titling Sb" panose="020B0706030202080204" pitchFamily="34" charset="0"/>
                <a:ea typeface="+mn-ea"/>
                <a:cs typeface="+mn-cs"/>
              </a:rPr>
              <a:t>NPD and product Concepts</a:t>
            </a:r>
            <a:endParaRPr kumimoji="0" lang="en-NZ" sz="40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16" name="Picture 15">
            <a:extLst>
              <a:ext uri="{FF2B5EF4-FFF2-40B4-BE49-F238E27FC236}">
                <a16:creationId xmlns:a16="http://schemas.microsoft.com/office/drawing/2014/main" id="{AB3BDD5F-1B53-3211-FFCE-63C9FCD9D35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3397" y="1688574"/>
            <a:ext cx="9185206" cy="5169425"/>
          </a:xfrm>
          <a:prstGeom prst="rect">
            <a:avLst/>
          </a:prstGeom>
        </p:spPr>
      </p:pic>
    </p:spTree>
    <p:extLst>
      <p:ext uri="{BB962C8B-B14F-4D97-AF65-F5344CB8AC3E}">
        <p14:creationId xmlns:p14="http://schemas.microsoft.com/office/powerpoint/2010/main" val="269273608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5C238B5-F79A-7094-A094-888A9B630027}"/>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56037" y="352143"/>
            <a:ext cx="6835363" cy="720176"/>
          </a:xfrm>
          <a:prstGeom prst="rect">
            <a:avLst/>
          </a:prstGeom>
        </p:spPr>
      </p:pic>
      <p:sp>
        <p:nvSpPr>
          <p:cNvPr id="6" name="TextBox 8">
            <a:extLst>
              <a:ext uri="{FF2B5EF4-FFF2-40B4-BE49-F238E27FC236}">
                <a16:creationId xmlns:a16="http://schemas.microsoft.com/office/drawing/2014/main" id="{2B708399-B7CF-8F32-02A1-D21B4AA588D1}"/>
              </a:ext>
            </a:extLst>
          </p:cNvPr>
          <p:cNvSpPr txBox="1"/>
          <p:nvPr/>
        </p:nvSpPr>
        <p:spPr>
          <a:xfrm>
            <a:off x="391886" y="1659285"/>
            <a:ext cx="5467509" cy="1769715"/>
          </a:xfrm>
          <a:prstGeom prst="rect">
            <a:avLst/>
          </a:prstGeom>
        </p:spPr>
        <p:txBody>
          <a:bodyPr lIns="0" tIns="0" rIns="0" bIns="0" rtlCol="0" anchor="t">
            <a:spAutoFit/>
          </a:bodyPr>
          <a:lstStyle/>
          <a:p>
            <a:pPr marL="0" marR="0" lvl="0" indent="0" algn="ctr" defTabSz="914400" rtl="0" eaLnBrk="1" fontAlgn="auto" latinLnBrk="0" hangingPunct="1">
              <a:lnSpc>
                <a:spcPts val="4800"/>
              </a:lnSpc>
              <a:spcBef>
                <a:spcPts val="0"/>
              </a:spcBef>
              <a:spcAft>
                <a:spcPts val="0"/>
              </a:spcAft>
              <a:buClrTx/>
              <a:buSzTx/>
              <a:buFontTx/>
              <a:buNone/>
              <a:tabLst/>
              <a:defRPr/>
            </a:pPr>
            <a:r>
              <a:rPr kumimoji="0" lang="en-US" sz="4000" b="1" i="0" u="none" strike="noStrike" kern="1200" cap="none" spc="0" normalizeH="0" baseline="0" noProof="0">
                <a:ln>
                  <a:noFill/>
                </a:ln>
                <a:solidFill>
                  <a:srgbClr val="FFFFFF"/>
                </a:solidFill>
                <a:effectLst/>
                <a:uLnTx/>
                <a:uFillTx/>
                <a:latin typeface="Built Titling Rg" panose="020B0206030202080204" pitchFamily="34" charset="0"/>
                <a:ea typeface="Myriad Bold"/>
                <a:cs typeface="Myriad Bold"/>
                <a:sym typeface="Myriad Bold"/>
              </a:rPr>
              <a:t>Low dose</a:t>
            </a:r>
          </a:p>
          <a:p>
            <a:pPr marL="0" marR="0" lvl="0" indent="0" algn="ctr" defTabSz="914400" rtl="0" eaLnBrk="1" fontAlgn="auto" latinLnBrk="0" hangingPunct="1">
              <a:lnSpc>
                <a:spcPts val="5760"/>
              </a:lnSpc>
              <a:spcBef>
                <a:spcPts val="0"/>
              </a:spcBef>
              <a:spcAft>
                <a:spcPts val="0"/>
              </a:spcAft>
              <a:buClrTx/>
              <a:buSzTx/>
              <a:buFontTx/>
              <a:buNone/>
              <a:tabLst/>
              <a:defRPr/>
            </a:pPr>
            <a:r>
              <a:rPr kumimoji="0" lang="en-US" sz="4800" b="1" i="0" u="none" strike="noStrike" kern="1200" cap="none" spc="0" normalizeH="0" baseline="0" noProof="0">
                <a:ln>
                  <a:noFill/>
                </a:ln>
                <a:solidFill>
                  <a:srgbClr val="FFFFFF"/>
                </a:solidFill>
                <a:effectLst/>
                <a:uLnTx/>
                <a:uFillTx/>
                <a:latin typeface="Built Titling Rg" panose="020B0206030202080204" pitchFamily="34" charset="0"/>
                <a:ea typeface="Myriad Bold"/>
                <a:cs typeface="Myriad Bold"/>
                <a:sym typeface="Myriad Bold"/>
              </a:rPr>
              <a:t>200 mg/ 30 g protein </a:t>
            </a:r>
          </a:p>
          <a:p>
            <a:pPr marL="0" marR="0" lvl="0" indent="0" algn="ctr" defTabSz="914400" rtl="0" eaLnBrk="1" fontAlgn="auto" latinLnBrk="0" hangingPunct="1">
              <a:lnSpc>
                <a:spcPts val="3200"/>
              </a:lnSpc>
              <a:spcBef>
                <a:spcPts val="0"/>
              </a:spcBef>
              <a:spcAft>
                <a:spcPts val="0"/>
              </a:spcAft>
              <a:buClrTx/>
              <a:buSzTx/>
              <a:buFontTx/>
              <a:buNone/>
              <a:tabLst/>
              <a:defRPr/>
            </a:pPr>
            <a:r>
              <a:rPr kumimoji="0" lang="en-US" sz="2667" b="1" i="0" u="none" strike="noStrike" kern="1200" cap="none" spc="0" normalizeH="0" baseline="0" noProof="0">
                <a:ln>
                  <a:noFill/>
                </a:ln>
                <a:solidFill>
                  <a:srgbClr val="FFFFFF"/>
                </a:solidFill>
                <a:effectLst/>
                <a:uLnTx/>
                <a:uFillTx/>
                <a:latin typeface="Built Titling Rg" panose="020B0206030202080204" pitchFamily="34" charset="0"/>
                <a:ea typeface="Myriad Bold"/>
                <a:cs typeface="Myriad Bold"/>
                <a:sym typeface="Myriad Bold"/>
              </a:rPr>
              <a:t>(Standard serve of protein isolates)</a:t>
            </a:r>
          </a:p>
        </p:txBody>
      </p:sp>
      <p:sp>
        <p:nvSpPr>
          <p:cNvPr id="7" name="TextBox 9">
            <a:extLst>
              <a:ext uri="{FF2B5EF4-FFF2-40B4-BE49-F238E27FC236}">
                <a16:creationId xmlns:a16="http://schemas.microsoft.com/office/drawing/2014/main" id="{28FB18FB-DAF7-F230-B528-8413805F0A67}"/>
              </a:ext>
            </a:extLst>
          </p:cNvPr>
          <p:cNvSpPr txBox="1"/>
          <p:nvPr/>
        </p:nvSpPr>
        <p:spPr>
          <a:xfrm>
            <a:off x="605203" y="4572579"/>
            <a:ext cx="7976933" cy="1641475"/>
          </a:xfrm>
          <a:prstGeom prst="rect">
            <a:avLst/>
          </a:prstGeom>
        </p:spPr>
        <p:txBody>
          <a:bodyPr lIns="0" tIns="0" rIns="0" bIns="0" rtlCol="0" anchor="t">
            <a:spAutoFit/>
          </a:bodyPr>
          <a:lstStyle/>
          <a:p>
            <a:pPr marL="321749" marR="0" lvl="1" indent="-160875" algn="l" defTabSz="914400" rtl="0" eaLnBrk="1" fontAlgn="auto" latinLnBrk="0" hangingPunct="1">
              <a:lnSpc>
                <a:spcPts val="3200"/>
              </a:lnSpc>
              <a:spcBef>
                <a:spcPts val="0"/>
              </a:spcBef>
              <a:spcAft>
                <a:spcPts val="0"/>
              </a:spcAft>
              <a:buClrTx/>
              <a:buSzTx/>
              <a:buFont typeface="Arial"/>
              <a:buChar char="•"/>
              <a:tabLst/>
              <a:defRPr/>
            </a:pPr>
            <a:r>
              <a:rPr kumimoji="0" lang="en-US" sz="2667" b="0" i="0" u="none" strike="noStrike" kern="1200" cap="none" spc="0" normalizeH="0" baseline="0" noProof="0">
                <a:ln>
                  <a:noFill/>
                </a:ln>
                <a:solidFill>
                  <a:srgbClr val="FFFFFF"/>
                </a:solidFill>
                <a:effectLst/>
                <a:uLnTx/>
                <a:uFillTx/>
                <a:latin typeface="Gotham Black" panose="02000604040000020004" pitchFamily="50" charset="0"/>
                <a:ea typeface="Myriad"/>
                <a:cs typeface="Myriad"/>
                <a:sym typeface="Myriad"/>
              </a:rPr>
              <a:t> Undetectable </a:t>
            </a:r>
            <a:r>
              <a:rPr kumimoji="0" lang="en-US" sz="2667" b="0" i="0" u="none" strike="noStrike" kern="1200" cap="none" spc="0" normalizeH="0" baseline="0" noProof="0" err="1">
                <a:ln>
                  <a:noFill/>
                </a:ln>
                <a:solidFill>
                  <a:srgbClr val="FFFFFF"/>
                </a:solidFill>
                <a:effectLst/>
                <a:uLnTx/>
                <a:uFillTx/>
                <a:latin typeface="Gotham Black" panose="02000604040000020004" pitchFamily="50" charset="0"/>
                <a:ea typeface="Myriad"/>
                <a:cs typeface="Myriad"/>
                <a:sym typeface="Myriad"/>
              </a:rPr>
              <a:t>flavour</a:t>
            </a:r>
            <a:endParaRPr kumimoji="0" lang="en-US" sz="2667" b="0" i="0" u="none" strike="noStrike" kern="1200" cap="none" spc="0" normalizeH="0" baseline="0" noProof="0">
              <a:ln>
                <a:noFill/>
              </a:ln>
              <a:solidFill>
                <a:srgbClr val="FFFFFF"/>
              </a:solidFill>
              <a:effectLst/>
              <a:uLnTx/>
              <a:uFillTx/>
              <a:latin typeface="Gotham Black" panose="02000604040000020004" pitchFamily="50" charset="0"/>
              <a:ea typeface="Myriad"/>
              <a:cs typeface="Myriad"/>
              <a:sym typeface="Myriad"/>
            </a:endParaRPr>
          </a:p>
          <a:p>
            <a:pPr marL="321749" marR="0" lvl="1" indent="-160875" algn="l" defTabSz="914400" rtl="0" eaLnBrk="1" fontAlgn="auto" latinLnBrk="0" hangingPunct="1">
              <a:lnSpc>
                <a:spcPts val="3200"/>
              </a:lnSpc>
              <a:spcBef>
                <a:spcPts val="0"/>
              </a:spcBef>
              <a:spcAft>
                <a:spcPts val="0"/>
              </a:spcAft>
              <a:buClrTx/>
              <a:buSzTx/>
              <a:buFont typeface="Arial"/>
              <a:buChar char="•"/>
              <a:tabLst/>
              <a:defRPr/>
            </a:pPr>
            <a:r>
              <a:rPr kumimoji="0" lang="en-US" sz="2667" b="0" i="0" u="none" strike="noStrike" kern="1200" cap="none" spc="0" normalizeH="0" baseline="0" noProof="0">
                <a:ln>
                  <a:noFill/>
                </a:ln>
                <a:solidFill>
                  <a:srgbClr val="FFFFFF"/>
                </a:solidFill>
                <a:effectLst/>
                <a:uLnTx/>
                <a:uFillTx/>
                <a:latin typeface="Gotham Black" panose="02000604040000020004" pitchFamily="50" charset="0"/>
                <a:ea typeface="Myriad"/>
                <a:cs typeface="Myriad"/>
                <a:sym typeface="Myriad"/>
              </a:rPr>
              <a:t> Undetectable texture</a:t>
            </a:r>
          </a:p>
          <a:p>
            <a:pPr marL="321749" marR="0" lvl="1" indent="-160875" algn="l" defTabSz="914400" rtl="0" eaLnBrk="1" fontAlgn="auto" latinLnBrk="0" hangingPunct="1">
              <a:lnSpc>
                <a:spcPts val="3200"/>
              </a:lnSpc>
              <a:spcBef>
                <a:spcPts val="0"/>
              </a:spcBef>
              <a:spcAft>
                <a:spcPts val="0"/>
              </a:spcAft>
              <a:buClrTx/>
              <a:buSzTx/>
              <a:buFont typeface="Arial"/>
              <a:buChar char="•"/>
              <a:tabLst/>
              <a:defRPr/>
            </a:pPr>
            <a:r>
              <a:rPr kumimoji="0" lang="en-US" sz="2667" b="0" i="0" u="none" strike="noStrike" kern="1200" cap="none" spc="0" normalizeH="0" baseline="0" noProof="0">
                <a:ln>
                  <a:noFill/>
                </a:ln>
                <a:solidFill>
                  <a:srgbClr val="FFFFFF"/>
                </a:solidFill>
                <a:effectLst/>
                <a:uLnTx/>
                <a:uFillTx/>
                <a:latin typeface="Gotham Black" panose="02000604040000020004" pitchFamily="50" charset="0"/>
                <a:ea typeface="Myriad"/>
                <a:cs typeface="Myriad"/>
                <a:sym typeface="Myriad"/>
              </a:rPr>
              <a:t> Enhanced protein powder</a:t>
            </a:r>
          </a:p>
          <a:p>
            <a:pPr marL="321749" marR="0" lvl="1" indent="-160875" algn="l" defTabSz="914400" rtl="0" eaLnBrk="1" fontAlgn="auto" latinLnBrk="0" hangingPunct="1">
              <a:lnSpc>
                <a:spcPts val="3200"/>
              </a:lnSpc>
              <a:spcBef>
                <a:spcPts val="0"/>
              </a:spcBef>
              <a:spcAft>
                <a:spcPts val="0"/>
              </a:spcAft>
              <a:buClrTx/>
              <a:buSzTx/>
              <a:buFont typeface="Arial"/>
              <a:buChar char="•"/>
              <a:tabLst/>
              <a:defRPr/>
            </a:pPr>
            <a:r>
              <a:rPr kumimoji="0" lang="en-US" sz="2667" b="0" i="0" u="none" strike="noStrike" kern="1200" cap="none" spc="0" normalizeH="0" baseline="0" noProof="0">
                <a:ln>
                  <a:noFill/>
                </a:ln>
                <a:solidFill>
                  <a:srgbClr val="FFFFFF"/>
                </a:solidFill>
                <a:effectLst/>
                <a:uLnTx/>
                <a:uFillTx/>
                <a:latin typeface="Gotham Black" panose="02000604040000020004" pitchFamily="50" charset="0"/>
                <a:ea typeface="Myriad"/>
                <a:cs typeface="Myriad"/>
                <a:sym typeface="Myriad"/>
              </a:rPr>
              <a:t> Results consumers can feel</a:t>
            </a:r>
          </a:p>
        </p:txBody>
      </p:sp>
      <p:sp>
        <p:nvSpPr>
          <p:cNvPr id="8" name="Freeform 6">
            <a:extLst>
              <a:ext uri="{FF2B5EF4-FFF2-40B4-BE49-F238E27FC236}">
                <a16:creationId xmlns:a16="http://schemas.microsoft.com/office/drawing/2014/main" id="{9238583D-1020-38CA-7886-940E15F4B19F}"/>
              </a:ext>
            </a:extLst>
          </p:cNvPr>
          <p:cNvSpPr/>
          <p:nvPr/>
        </p:nvSpPr>
        <p:spPr>
          <a:xfrm>
            <a:off x="7487860" y="0"/>
            <a:ext cx="7976933" cy="6858000"/>
          </a:xfrm>
          <a:custGeom>
            <a:avLst/>
            <a:gdLst/>
            <a:ahLst/>
            <a:cxnLst/>
            <a:rect l="l" t="t" r="r" b="b"/>
            <a:pathLst>
              <a:path w="18327556" h="9163410">
                <a:moveTo>
                  <a:pt x="0" y="0"/>
                </a:moveTo>
                <a:lnTo>
                  <a:pt x="18327555" y="0"/>
                </a:lnTo>
                <a:lnTo>
                  <a:pt x="18327555" y="9163411"/>
                </a:lnTo>
                <a:lnTo>
                  <a:pt x="0" y="9163411"/>
                </a:lnTo>
                <a:lnTo>
                  <a:pt x="0" y="0"/>
                </a:lnTo>
                <a:close/>
              </a:path>
            </a:pathLst>
          </a:custGeom>
          <a:blipFill>
            <a:blip r:embed="rId3"/>
            <a:stretch>
              <a:fillRect l="-45405" t="-16627" r="-20169" b="-16627"/>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2553503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F04A49-21EF-211B-FEFD-B80AC96A13FF}"/>
              </a:ext>
            </a:extLst>
          </p:cNvPr>
          <p:cNvSpPr>
            <a:spLocks noGrp="1"/>
          </p:cNvSpPr>
          <p:nvPr>
            <p:ph idx="1"/>
          </p:nvPr>
        </p:nvSpPr>
        <p:spPr>
          <a:xfrm>
            <a:off x="2000250" y="2942069"/>
            <a:ext cx="8191500" cy="4351338"/>
          </a:xfrm>
        </p:spPr>
        <p:txBody>
          <a:bodyPr/>
          <a:lstStyle/>
          <a:p>
            <a:pPr marL="0" indent="0" algn="ctr">
              <a:buNone/>
            </a:pPr>
            <a:r>
              <a:rPr lang="en-NZ" sz="4400" b="1">
                <a:solidFill>
                  <a:schemeClr val="bg1"/>
                </a:solidFill>
                <a:latin typeface="Built Titling Rg" panose="020B0206030202080204" pitchFamily="34" charset="0"/>
              </a:rPr>
              <a:t>Helping consumers get more from the protein they already consume</a:t>
            </a:r>
          </a:p>
          <a:p>
            <a:pPr algn="ctr"/>
            <a:endParaRPr lang="en-NZ"/>
          </a:p>
        </p:txBody>
      </p:sp>
      <p:pic>
        <p:nvPicPr>
          <p:cNvPr id="4" name="Picture 3">
            <a:extLst>
              <a:ext uri="{FF2B5EF4-FFF2-40B4-BE49-F238E27FC236}">
                <a16:creationId xmlns:a16="http://schemas.microsoft.com/office/drawing/2014/main" id="{4743FADE-737D-FAF7-A2FA-8ED6EB4B0957}"/>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2169886" y="1804490"/>
            <a:ext cx="7852229" cy="827313"/>
          </a:xfrm>
          <a:prstGeom prst="rect">
            <a:avLst/>
          </a:prstGeom>
        </p:spPr>
      </p:pic>
    </p:spTree>
    <p:extLst>
      <p:ext uri="{BB962C8B-B14F-4D97-AF65-F5344CB8AC3E}">
        <p14:creationId xmlns:p14="http://schemas.microsoft.com/office/powerpoint/2010/main" val="39618372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141414"/>
        </a:solidFill>
        <a:effectLst/>
      </p:bgPr>
    </p:bg>
    <p:spTree>
      <p:nvGrpSpPr>
        <p:cNvPr id="1" name="">
          <a:extLst>
            <a:ext uri="{FF2B5EF4-FFF2-40B4-BE49-F238E27FC236}">
              <a16:creationId xmlns:a16="http://schemas.microsoft.com/office/drawing/2014/main" id="{B4656244-0AEC-C672-85CA-00EF6C3DA761}"/>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71F85DFE-231E-9535-CD54-8CBD9EB025B4}"/>
              </a:ext>
            </a:extLst>
          </p:cNvPr>
          <p:cNvSpPr/>
          <p:nvPr/>
        </p:nvSpPr>
        <p:spPr>
          <a:xfrm>
            <a:off x="846161" y="678712"/>
            <a:ext cx="3466532" cy="645121"/>
          </a:xfrm>
          <a:prstGeom prst="rect">
            <a:avLst/>
          </a:prstGeom>
          <a:solidFill>
            <a:srgbClr val="141414"/>
          </a:solidFill>
          <a:ln>
            <a:noFill/>
          </a:ln>
        </p:spPr>
        <p:style>
          <a:lnRef idx="2">
            <a:schemeClr val="dk1">
              <a:shade val="15000"/>
            </a:schemeClr>
          </a:lnRef>
          <a:fillRef idx="1">
            <a:schemeClr val="dk1"/>
          </a:fillRef>
          <a:effectRef idx="0">
            <a:schemeClr val="dk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6" name="Picture 5">
            <a:extLst>
              <a:ext uri="{FF2B5EF4-FFF2-40B4-BE49-F238E27FC236}">
                <a16:creationId xmlns:a16="http://schemas.microsoft.com/office/drawing/2014/main" id="{AA2A7112-F37D-0E4C-E7E5-166BA47F2CA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384715" y="340906"/>
            <a:ext cx="4127282" cy="449874"/>
          </a:xfrm>
          <a:prstGeom prst="rect">
            <a:avLst/>
          </a:prstGeom>
        </p:spPr>
      </p:pic>
      <p:sp>
        <p:nvSpPr>
          <p:cNvPr id="7" name="Rectangle 6">
            <a:extLst>
              <a:ext uri="{FF2B5EF4-FFF2-40B4-BE49-F238E27FC236}">
                <a16:creationId xmlns:a16="http://schemas.microsoft.com/office/drawing/2014/main" id="{DA5C14C4-797B-6CAB-3F2B-479310265E71}"/>
              </a:ext>
            </a:extLst>
          </p:cNvPr>
          <p:cNvSpPr/>
          <p:nvPr/>
        </p:nvSpPr>
        <p:spPr>
          <a:xfrm>
            <a:off x="8355176" y="3216835"/>
            <a:ext cx="3156821" cy="2588559"/>
          </a:xfrm>
          <a:prstGeom prst="rect">
            <a:avLst/>
          </a:prstGeom>
          <a:solidFill>
            <a:srgbClr val="EC008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pic>
        <p:nvPicPr>
          <p:cNvPr id="9" name="Picture 8" descr="A person's hand holding a dumbbell&#10;&#10;Description automatically generated">
            <a:extLst>
              <a:ext uri="{FF2B5EF4-FFF2-40B4-BE49-F238E27FC236}">
                <a16:creationId xmlns:a16="http://schemas.microsoft.com/office/drawing/2014/main" id="{B3A53955-AB27-248F-7F12-7E823C86DDC7}"/>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8355176" y="3204002"/>
            <a:ext cx="3212504" cy="2698034"/>
          </a:xfrm>
          <a:prstGeom prst="rect">
            <a:avLst/>
          </a:prstGeom>
        </p:spPr>
      </p:pic>
      <p:sp>
        <p:nvSpPr>
          <p:cNvPr id="2" name="Title 1">
            <a:extLst>
              <a:ext uri="{FF2B5EF4-FFF2-40B4-BE49-F238E27FC236}">
                <a16:creationId xmlns:a16="http://schemas.microsoft.com/office/drawing/2014/main" id="{04F2FA86-7E89-A581-5E2F-4A7A08D856B2}"/>
              </a:ext>
            </a:extLst>
          </p:cNvPr>
          <p:cNvSpPr txBox="1">
            <a:spLocks/>
          </p:cNvSpPr>
          <p:nvPr/>
        </p:nvSpPr>
        <p:spPr>
          <a:xfrm>
            <a:off x="680001" y="121909"/>
            <a:ext cx="5205541" cy="6736091"/>
          </a:xfrm>
          <a:prstGeom prst="rect">
            <a:avLst/>
          </a:prstGeom>
        </p:spPr>
        <p:txBody>
          <a:bodyPr vert="horz" lIns="91440" tIns="45720" rIns="91440" bIns="45720" rtlCol="0" anchor="ct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72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CLEAN LABELS USUALLY COST YOU </a:t>
            </a:r>
            <a:r>
              <a:rPr kumimoji="0" lang="en-US" sz="7200" b="0" i="0" u="none" strike="noStrike" kern="1200" cap="none" spc="0" normalizeH="0" baseline="0" noProof="0">
                <a:ln>
                  <a:noFill/>
                </a:ln>
                <a:solidFill>
                  <a:srgbClr val="EC008C"/>
                </a:solidFill>
                <a:effectLst/>
                <a:uLnTx/>
                <a:uFillTx/>
                <a:latin typeface="Built Titling Sb" panose="020B0706030202080204" pitchFamily="34" charset="0"/>
                <a:ea typeface="+mj-ea"/>
                <a:cs typeface="+mj-cs"/>
              </a:rPr>
              <a:t>PERFORMANCE</a:t>
            </a:r>
            <a:r>
              <a:rPr kumimoji="0" lang="en-US" sz="7200" b="0" i="0" u="none" strike="noStrike" kern="1200" cap="none" spc="0" normalizeH="0" baseline="0" noProof="0">
                <a:ln>
                  <a:noFill/>
                </a:ln>
                <a:solidFill>
                  <a:prstClr val="white"/>
                </a:solidFill>
                <a:effectLst/>
                <a:uLnTx/>
                <a:uFillTx/>
                <a:latin typeface="Built Titling Sb" panose="020B0706030202080204" pitchFamily="34" charset="0"/>
                <a:ea typeface="+mj-ea"/>
                <a:cs typeface="+mj-cs"/>
              </a:rPr>
              <a:t> NOT THIS TIME</a:t>
            </a:r>
            <a:endParaRPr kumimoji="0" lang="en-US" sz="7200" b="0" i="0" u="none" strike="noStrike" kern="1200" cap="none" spc="0" normalizeH="0" baseline="0" noProof="0">
              <a:ln>
                <a:noFill/>
              </a:ln>
              <a:solidFill>
                <a:srgbClr val="FF8CAB"/>
              </a:solidFill>
              <a:effectLst/>
              <a:uLnTx/>
              <a:uFillTx/>
              <a:latin typeface="Built Titling Sb" panose="020B0706030202080204" pitchFamily="34" charset="0"/>
              <a:ea typeface="+mj-ea"/>
              <a:cs typeface="+mj-cs"/>
            </a:endParaRPr>
          </a:p>
        </p:txBody>
      </p:sp>
      <p:sp>
        <p:nvSpPr>
          <p:cNvPr id="3" name="Slide Number Placeholder 2">
            <a:extLst>
              <a:ext uri="{FF2B5EF4-FFF2-40B4-BE49-F238E27FC236}">
                <a16:creationId xmlns:a16="http://schemas.microsoft.com/office/drawing/2014/main" id="{13E53960-6505-EAD0-0C5E-9DE1D0F3CF8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693593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a:extLst>
            <a:ext uri="{FF2B5EF4-FFF2-40B4-BE49-F238E27FC236}">
              <a16:creationId xmlns:a16="http://schemas.microsoft.com/office/drawing/2014/main" id="{5C47DF34-41C0-B7D8-86C5-3537EA572A63}"/>
            </a:ext>
          </a:extLst>
        </p:cNvPr>
        <p:cNvGrpSpPr/>
        <p:nvPr/>
      </p:nvGrpSpPr>
      <p:grpSpPr>
        <a:xfrm>
          <a:off x="0" y="0"/>
          <a:ext cx="0" cy="0"/>
          <a:chOff x="0" y="0"/>
          <a:chExt cx="0" cy="0"/>
        </a:xfrm>
      </p:grpSpPr>
      <p:sp>
        <p:nvSpPr>
          <p:cNvPr id="5" name="Title 1">
            <a:extLst>
              <a:ext uri="{FF2B5EF4-FFF2-40B4-BE49-F238E27FC236}">
                <a16:creationId xmlns:a16="http://schemas.microsoft.com/office/drawing/2014/main" id="{3B84A6D4-A999-4284-4CB1-269B024FE90C}"/>
              </a:ext>
            </a:extLst>
          </p:cNvPr>
          <p:cNvSpPr txBox="1">
            <a:spLocks/>
          </p:cNvSpPr>
          <p:nvPr/>
        </p:nvSpPr>
        <p:spPr>
          <a:xfrm>
            <a:off x="812210" y="848803"/>
            <a:ext cx="2612570" cy="975564"/>
          </a:xfrm>
          <a:prstGeom prst="rect">
            <a:avLst/>
          </a:prstGeom>
        </p:spPr>
        <p:txBody>
          <a:bodyPr vert="horz" lIns="91440" tIns="45720" rIns="91440" bIns="45720" rtlCol="0" anchor="ctr">
            <a:normAutofit fontScale="82500"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6200" b="0" i="0" u="none" strike="noStrike" kern="1200" cap="none" spc="0" normalizeH="0" baseline="0" noProof="0">
                <a:ln>
                  <a:noFill/>
                </a:ln>
                <a:solidFill>
                  <a:srgbClr val="FF8CAB"/>
                </a:solidFill>
                <a:effectLst/>
                <a:uLnTx/>
                <a:uFillTx/>
                <a:latin typeface="Built Titling Sb" panose="020B0706030202080204" pitchFamily="34" charset="0"/>
                <a:ea typeface="+mj-ea"/>
                <a:cs typeface="+mj-cs"/>
              </a:rPr>
              <a:t>References</a:t>
            </a:r>
          </a:p>
        </p:txBody>
      </p:sp>
      <p:pic>
        <p:nvPicPr>
          <p:cNvPr id="7" name="Picture 6" descr="A white circles in a circle&#10;&#10;AI-generated content may be incorrect.">
            <a:extLst>
              <a:ext uri="{FF2B5EF4-FFF2-40B4-BE49-F238E27FC236}">
                <a16:creationId xmlns:a16="http://schemas.microsoft.com/office/drawing/2014/main" id="{C5C2E509-6B06-7440-3A03-A27CE24E9DF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10849" y="152806"/>
            <a:ext cx="554329" cy="554329"/>
          </a:xfrm>
          <a:prstGeom prst="rect">
            <a:avLst/>
          </a:prstGeom>
          <a:ln>
            <a:noFill/>
          </a:ln>
        </p:spPr>
      </p:pic>
      <p:sp>
        <p:nvSpPr>
          <p:cNvPr id="9" name="TextBox 8">
            <a:extLst>
              <a:ext uri="{FF2B5EF4-FFF2-40B4-BE49-F238E27FC236}">
                <a16:creationId xmlns:a16="http://schemas.microsoft.com/office/drawing/2014/main" id="{A7E156E6-6E36-5DB1-2901-806DDD45BE9A}"/>
              </a:ext>
            </a:extLst>
          </p:cNvPr>
          <p:cNvSpPr txBox="1"/>
          <p:nvPr/>
        </p:nvSpPr>
        <p:spPr>
          <a:xfrm>
            <a:off x="611292" y="2091559"/>
            <a:ext cx="10969415" cy="3688589"/>
          </a:xfrm>
          <a:prstGeom prst="rect">
            <a:avLst/>
          </a:prstGeom>
          <a:noFill/>
        </p:spPr>
        <p:txBody>
          <a:bodyPr wrap="square">
            <a:spAutoFit/>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1.Opazo-Navarrete, M. et al. Comprehensive Review of Plant Protein Digestibility: Challenges, Assessment Methods, and Improvement Strategies. Appl. Sci. 15, (2025).</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2.Herreman, L.,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Nommensen</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P.,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Pennings</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B. &amp;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Laus</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M. C. Comprehensive overview of the quality of plant- And animal-sourced proteins based on the digestible indispensable amino acid score. Food Sci.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Nutr</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8, 5379–5391 (2020).</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3. Sharma, M., Sharma, V., Panda, A. K. &amp; Majumdar, D. K. Development of enteric submicron particle formulation of papain for oral delivery. Int. J. Nanomedicine 6, 2097–2111 (2011).</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4.Martin, H.,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Cordiner</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S. B. &amp; McGhie, T. K. Kiwifruit actinidin digests salivary amylase but not gastric lipase. Food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Funct</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8, 3339–3345 (2017).</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5.Kaur, L. et al. Actinidin in Green and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SunGold</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Kiwifruit Improves Digestion of Alternative Proteins—An In Vitro Investigation. Foods 11, (2022).</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6.Grozdanovic, M. M.,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Ostojic</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S.,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Aleksic</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I.,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Andjelkovic</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U. &amp; Et., A. Active actinidin retains function upon gastro‐intestinal digestion and is more thermostable than the E‐64‐inhibited counterpart. J. Sci. Food Agric. https://doi.org/10.1002/jsfa.6656 (2014) doi:10.1002/jsfa.6656.</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7.Park, S. et al. The impact of Hayward green kiwifruit on dietary protein digestion and protein metabolism. Eur. J.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Nutr</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60, 1141–1148 (2021).</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8. </a:t>
            </a:r>
            <a:r>
              <a:rPr kumimoji="0" lang="en-US"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Montoya, C. A. et al. Actinidin from kiwifruit ( Actinidia deliciosa cv. Hayward) increases the digestion and rate of gastric emptying of meat proteins in the growing pig. Br. J. </a:t>
            </a:r>
            <a:r>
              <a:rPr kumimoji="0" lang="en-US"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Nutr</a:t>
            </a:r>
            <a:r>
              <a:rPr kumimoji="0" lang="en-US"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111, 957–967 (2014).</a:t>
            </a:r>
            <a:endPar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endParaRP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9.Montoya, C. A., Cabrera, D. L., Zou, M., Boland, M. J. &amp;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Moughan</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P. J. ’The Rate at Which Digested Protein Enters the Small Intestine Modulates the Rate of Amino Acid Digestibility throughout the Small Intestine of Growing Pigs. J. </a:t>
            </a:r>
            <a:r>
              <a:rPr kumimoji="0" lang="en-NZ" sz="1000" b="0" i="0" u="none" strike="noStrike" kern="100" cap="none" spc="0" normalizeH="0" baseline="0" noProof="0" err="1">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Nutr</a:t>
            </a: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 148, 1743–1750 (2018).</a:t>
            </a:r>
          </a:p>
          <a:p>
            <a:pPr marL="0" marR="0" lvl="0" indent="0" algn="l" defTabSz="914400" rtl="0" eaLnBrk="1" fontAlgn="auto" latinLnBrk="0" hangingPunct="1">
              <a:lnSpc>
                <a:spcPct val="107000"/>
              </a:lnSpc>
              <a:spcBef>
                <a:spcPts val="0"/>
              </a:spcBef>
              <a:spcAft>
                <a:spcPts val="800"/>
              </a:spcAft>
              <a:buClrTx/>
              <a:buSzTx/>
              <a:buFontTx/>
              <a:buNone/>
              <a:tabLst/>
              <a:defRPr/>
            </a:pPr>
            <a:r>
              <a:rPr kumimoji="0" lang="en-NZ" sz="1000" b="0" i="0" u="none" strike="noStrike" kern="100" cap="none" spc="0" normalizeH="0" baseline="0" noProof="0">
                <a:ln>
                  <a:noFill/>
                </a:ln>
                <a:solidFill>
                  <a:prstClr val="white"/>
                </a:solidFill>
                <a:effectLst/>
                <a:uLnTx/>
                <a:uFillTx/>
                <a:latin typeface="Gotham" panose="02000504050000020004" pitchFamily="2" charset="0"/>
                <a:ea typeface="Aptos" panose="020B0004020202020204" pitchFamily="34" charset="0"/>
                <a:cs typeface="Times New Roman" panose="02020603050405020304" pitchFamily="18" charset="0"/>
              </a:rPr>
              <a:t>10.Wallace, A. et al. A Pilot Randomized Cross-Over Trial to Examine the Effect of Kiwifruit on Satiety and Measures of Gastric Comfort in Healthy Adult Males. Nutrients 9, 639 (2017).</a:t>
            </a:r>
          </a:p>
        </p:txBody>
      </p:sp>
      <p:sp>
        <p:nvSpPr>
          <p:cNvPr id="2" name="Rectangle 1">
            <a:extLst>
              <a:ext uri="{FF2B5EF4-FFF2-40B4-BE49-F238E27FC236}">
                <a16:creationId xmlns:a16="http://schemas.microsoft.com/office/drawing/2014/main" id="{C6527CB4-99FE-86E4-C615-377512B2937B}"/>
              </a:ext>
            </a:extLst>
          </p:cNvPr>
          <p:cNvSpPr/>
          <p:nvPr/>
        </p:nvSpPr>
        <p:spPr>
          <a:xfrm>
            <a:off x="623099" y="848803"/>
            <a:ext cx="94326" cy="754965"/>
          </a:xfrm>
          <a:prstGeom prst="rect">
            <a:avLst/>
          </a:prstGeom>
          <a:solidFill>
            <a:srgbClr val="FF8CAB"/>
          </a:solidFill>
          <a:ln>
            <a:solidFill>
              <a:srgbClr val="FF8CAB"/>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NZ"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Slide Number Placeholder 2">
            <a:extLst>
              <a:ext uri="{FF2B5EF4-FFF2-40B4-BE49-F238E27FC236}">
                <a16:creationId xmlns:a16="http://schemas.microsoft.com/office/drawing/2014/main" id="{192A5D8E-08D2-BEBA-61AF-E9D365435E1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49929F1-5975-4B8C-9500-5520CDD9EEA3}" type="slidenum">
              <a:rPr kumimoji="0" lang="en-NZ"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NZ"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3695901895"/>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3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Narrow"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a812dac-9ec4-478f-bd0c-e0efe8ac70ac" xsi:nil="true"/>
    <lcf76f155ced4ddcb4097134ff3c332f xmlns="1f1e143d-bbb8-4112-8fd7-d45d45b47523">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E3F1D0A084B83B4AB2C9A1E43DB2ED34" ma:contentTypeVersion="18" ma:contentTypeDescription="Create a new document." ma:contentTypeScope="" ma:versionID="f8ea24f66ceef5e11b8d9d101f0da335">
  <xsd:schema xmlns:xsd="http://www.w3.org/2001/XMLSchema" xmlns:xs="http://www.w3.org/2001/XMLSchema" xmlns:p="http://schemas.microsoft.com/office/2006/metadata/properties" xmlns:ns2="1f1e143d-bbb8-4112-8fd7-d45d45b47523" xmlns:ns3="ca812dac-9ec4-478f-bd0c-e0efe8ac70ac" targetNamespace="http://schemas.microsoft.com/office/2006/metadata/properties" ma:root="true" ma:fieldsID="9078917db44f9ca950001cd88af7e13e" ns2:_="" ns3:_="">
    <xsd:import namespace="1f1e143d-bbb8-4112-8fd7-d45d45b47523"/>
    <xsd:import namespace="ca812dac-9ec4-478f-bd0c-e0efe8ac70ac"/>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f1e143d-bbb8-4112-8fd7-d45d45b4752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79a633c0-40b6-4ba4-ac49-1ebd81acd31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BillingMetadata" ma:index="25"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a812dac-9ec4-478f-bd0c-e0efe8ac70ac"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a0121323-20d5-4a8f-ac43-b28bf031c08d}" ma:internalName="TaxCatchAll" ma:showField="CatchAllData" ma:web="ca812dac-9ec4-478f-bd0c-e0efe8ac70a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65CBF9E-6929-4F18-A2F4-FB85AE537FF1}">
  <ds:schemaRefs>
    <ds:schemaRef ds:uri="42ccc686-ae73-4653-a629-ca12b85346c1"/>
    <ds:schemaRef ds:uri="ca812dac-9ec4-478f-bd0c-e0efe8ac70ac"/>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065CB4C-BE7D-4BD2-8234-F6A093DA1BC8}"/>
</file>

<file path=customXml/itemProps3.xml><?xml version="1.0" encoding="utf-8"?>
<ds:datastoreItem xmlns:ds="http://schemas.openxmlformats.org/officeDocument/2006/customXml" ds:itemID="{D39CEEF0-17A2-4B39-A196-328A110AC99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TotalTime>
  <Words>4874</Words>
  <Application>Microsoft Office PowerPoint</Application>
  <PresentationFormat>Widescreen</PresentationFormat>
  <Paragraphs>499</Paragraphs>
  <Slides>24</Slides>
  <Notes>23</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24</vt:i4>
      </vt:variant>
    </vt:vector>
  </HeadingPairs>
  <TitlesOfParts>
    <vt:vector size="39" baseType="lpstr">
      <vt:lpstr>Bahnschrift Light</vt:lpstr>
      <vt:lpstr>Built Titling Lt</vt:lpstr>
      <vt:lpstr>Anthropic Sans</vt:lpstr>
      <vt:lpstr>Aptos Black</vt:lpstr>
      <vt:lpstr>Gotham-Book</vt:lpstr>
      <vt:lpstr>Built Titling Sb</vt:lpstr>
      <vt:lpstr>Gotham Black</vt:lpstr>
      <vt:lpstr>Built Titling Rg</vt:lpstr>
      <vt:lpstr>Arial</vt:lpstr>
      <vt:lpstr>Bahnschrift SemiBold</vt:lpstr>
      <vt:lpstr>Aptos</vt:lpstr>
      <vt:lpstr>Gotham</vt:lpstr>
      <vt:lpstr>Aptos Display</vt:lpstr>
      <vt:lpstr>1_Office Theme</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Alysha Chua</dc:creator>
  <cp:lastModifiedBy>Ping Ong</cp:lastModifiedBy>
  <cp:revision>3</cp:revision>
  <cp:lastPrinted>2026-04-09T23:35:30Z</cp:lastPrinted>
  <dcterms:created xsi:type="dcterms:W3CDTF">2026-04-07T09:04:51Z</dcterms:created>
  <dcterms:modified xsi:type="dcterms:W3CDTF">2026-07-06T22:56:45Z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0x010100E3F1D0A084B83B4AB2C9A1E43DB2ED34</vt:lpwstr>
  </property>
  <property fmtid="{D5CDD505-2E9C-101B-9397-08002B2CF9AE}" pid="3" name="MediaServiceImageTags">
    <vt:lpwstr/>
  </property>
</Properties>
</file>